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61" r:id="rId4"/>
    <p:sldId id="262" r:id="rId5"/>
    <p:sldId id="259" r:id="rId6"/>
    <p:sldId id="263" r:id="rId7"/>
    <p:sldId id="260" r:id="rId8"/>
    <p:sldId id="265" r:id="rId9"/>
    <p:sldId id="264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704B7-D634-9F22-D7E3-76221A9E6A3C}" v="190" dt="2023-05-28T16:43:00.542"/>
    <p1510:client id="{72DBCCD5-5008-EC08-CE97-06611CDB61BD}" v="408" dt="2023-05-28T18:29:32.511"/>
    <p1510:client id="{7A984707-8312-1C49-9F9F-D9ECCB764D11}" v="2" dt="2023-06-08T15:45:23.717"/>
    <p1510:client id="{9F13EAC4-1F9E-4097-868C-44D095148DAA}" v="69" dt="2023-06-08T15:28:49.231"/>
    <p1510:client id="{A4D0ED08-8DB8-C049-BE10-2DCEA3D417D2}" v="5" dt="2023-05-28T18:27:11.696"/>
    <p1510:client id="{A8391A62-05A8-0895-A043-16BB1FDEF2D2}" v="5" dt="2023-06-09T11:16:38.523"/>
    <p1510:client id="{D2039174-37B3-8138-E8CF-EC9566316DB2}" v="131" dt="2023-06-07T08:06:22.322"/>
    <p1510:client id="{F595F158-F3E5-48A1-ACC7-B30652883514}" v="67" dt="2023-05-28T16:23:00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0" autoAdjust="0"/>
    <p:restoredTop sz="94660"/>
  </p:normalViewPr>
  <p:slideViewPr>
    <p:cSldViewPr snapToGrid="0">
      <p:cViewPr varScale="1">
        <p:scale>
          <a:sx n="82" d="100"/>
          <a:sy n="82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522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98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4" descr="Obrázok, na ktorom je nebo, exteriér, dav&#10;&#10;Automaticky generovaný popis">
            <a:extLst>
              <a:ext uri="{FF2B5EF4-FFF2-40B4-BE49-F238E27FC236}">
                <a16:creationId xmlns:a16="http://schemas.microsoft.com/office/drawing/2014/main" id="{5C4F5DBF-367C-D9F5-EDB5-84AFDAF4E9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30888" y="1774818"/>
            <a:ext cx="7566361" cy="2568482"/>
          </a:xfrm>
        </p:spPr>
        <p:txBody>
          <a:bodyPr>
            <a:noAutofit/>
          </a:bodyPr>
          <a:lstStyle/>
          <a:p>
            <a:pPr algn="ctr"/>
            <a:r>
              <a:rPr lang="sk-SK" sz="7200" dirty="0">
                <a:cs typeface="Calibri" panose="020F0502020204030204" pitchFamily="34" charset="0"/>
              </a:rPr>
              <a:t>Nie je odpad ako odpad</a:t>
            </a:r>
            <a:r>
              <a:rPr lang="sk-SK" sz="7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15956" y="4781558"/>
            <a:ext cx="7714388" cy="108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2400" dirty="0">
                <a:cs typeface="Calibri"/>
              </a:rPr>
              <a:t>školský parlament ZŠ Pri Podlužianke 6, Levice</a:t>
            </a:r>
          </a:p>
        </p:txBody>
      </p:sp>
      <p:cxnSp>
        <p:nvCxnSpPr>
          <p:cNvPr id="17" name="Straight Connector 10">
            <a:extLst>
              <a:ext uri="{FF2B5EF4-FFF2-40B4-BE49-F238E27FC236}">
                <a16:creationId xmlns:a16="http://schemas.microsoft.com/office/drawing/2014/main" id="{D4EDB048-C82F-4E9B-BCE9-3D1DBE5D59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875" y="4578595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55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0E0E787-6A3F-4579-9E73-AC9FBB0E3A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8F08E9C-2B18-C146-95A5-0F712A9DF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826" y="251346"/>
            <a:ext cx="10788010" cy="1053348"/>
          </a:xfrm>
        </p:spPr>
        <p:txBody>
          <a:bodyPr>
            <a:noAutofit/>
          </a:bodyPr>
          <a:lstStyle/>
          <a:p>
            <a:pPr algn="ctr"/>
            <a:r>
              <a:rPr lang="sk-SK" sz="4000" dirty="0">
                <a:solidFill>
                  <a:srgbClr val="C6ECF1"/>
                </a:solidFill>
                <a:cs typeface="Calibri"/>
              </a:rPr>
              <a:t>Zbierka ponožiek a šatstva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A68D216-7B99-AEC1-8B34-5E5F9BBD1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6876" y="1806227"/>
            <a:ext cx="8859875" cy="34794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Spolupracujeme s občianskym združením Miesto v dome v Leviciach.</a:t>
            </a:r>
          </a:p>
          <a:p>
            <a:pPr marL="285750" indent="-285750" algn="ctr">
              <a:lnSpc>
                <a:spcPct val="120000"/>
              </a:lnSpc>
              <a:buChar char="•"/>
            </a:pPr>
            <a:r>
              <a:rPr lang="sk-SK" sz="2200" dirty="0">
                <a:latin typeface="Calibri"/>
                <a:ea typeface="Calibri"/>
                <a:cs typeface="Calibri"/>
              </a:rPr>
              <a:t>Zorganizovali sme zbierku ponožiek, ktorú sme neskôr odniesli do Miesta v dome v Leviciach.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51B3B56-501F-42FF-8534-28EF7857BD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000" y="399708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8" y="3788982"/>
            <a:ext cx="3942503" cy="280007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066" y="3786795"/>
            <a:ext cx="3793128" cy="280226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506" y="3789429"/>
            <a:ext cx="3942285" cy="279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2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30F12A-0FDD-EA25-EC19-FCDE5BBBE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4391" y="0"/>
            <a:ext cx="4895384" cy="1408756"/>
          </a:xfrm>
        </p:spPr>
        <p:txBody>
          <a:bodyPr/>
          <a:lstStyle/>
          <a:p>
            <a:r>
              <a:rPr lang="sk-SK" sz="4000" dirty="0">
                <a:solidFill>
                  <a:schemeClr val="accent2">
                    <a:lumMod val="20000"/>
                    <a:lumOff val="80000"/>
                  </a:schemeClr>
                </a:solidFill>
                <a:cs typeface="Calibri"/>
              </a:rPr>
              <a:t>Burza kníh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B4A9DEA-BD3B-62FC-0540-E453D8AD1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0712" y="1906858"/>
            <a:ext cx="6835697" cy="42932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Žiaci aj učitelia nám darovali knihy.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Časť z nich sme zaradili do burzy a časť vyčlenili pre nemocnicu.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200" dirty="0">
                <a:latin typeface="Calibri"/>
                <a:cs typeface="Calibri"/>
              </a:rPr>
              <a:t>Na burze si žiaci aj zamestnanci školy mohli vymeniť alebo kúpiť knihy za 1 alebo 2 eurá.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200" dirty="0">
                <a:latin typeface="Calibri"/>
                <a:cs typeface="Calibri"/>
              </a:rPr>
              <a:t>Z výťažku sa takisto nakúpili knihy, ktoré sme darovali detskému oddeleniu Nemocnice </a:t>
            </a:r>
            <a:r>
              <a:rPr lang="sk-SK" sz="2200" dirty="0" err="1">
                <a:latin typeface="Calibri"/>
                <a:cs typeface="Calibri"/>
              </a:rPr>
              <a:t>Agel</a:t>
            </a:r>
            <a:r>
              <a:rPr lang="sk-SK" sz="2200" dirty="0">
                <a:latin typeface="Calibri"/>
                <a:cs typeface="Calibri"/>
              </a:rPr>
              <a:t> v Leviciach.</a:t>
            </a:r>
          </a:p>
          <a:p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Obdĺžnik 3"/>
          <p:cNvSpPr/>
          <p:nvPr/>
        </p:nvSpPr>
        <p:spPr>
          <a:xfrm>
            <a:off x="4293220" y="3244333"/>
            <a:ext cx="1923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sk-SK" dirty="0"/>
          </a:p>
        </p:txBody>
      </p:sp>
      <p:pic>
        <p:nvPicPr>
          <p:cNvPr id="6" name="received_97079393436820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2623" y="268068"/>
            <a:ext cx="3896804" cy="6244357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4131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054" y="3507184"/>
            <a:ext cx="4522756" cy="31592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513" y="3488535"/>
            <a:ext cx="4522589" cy="31487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/>
          <a:srcRect t="8274"/>
          <a:stretch/>
        </p:blipFill>
        <p:spPr>
          <a:xfrm>
            <a:off x="6334321" y="245319"/>
            <a:ext cx="4423076" cy="29984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F2F6AC7-140C-BAF0-FCB9-8045D6344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397" y="-3558016"/>
            <a:ext cx="7714388" cy="326063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8" name="Obdĺžnik 7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 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03" y="215958"/>
            <a:ext cx="4543083" cy="30001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52944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ok 6" descr="Obrázok, na ktorom je osoba, exteriér&#10;&#10;Automaticky generovaný popis">
            <a:extLst>
              <a:ext uri="{FF2B5EF4-FFF2-40B4-BE49-F238E27FC236}">
                <a16:creationId xmlns:a16="http://schemas.microsoft.com/office/drawing/2014/main" id="{6B96BD44-9C78-9DE3-33AD-49177FACA0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3432" b="23550"/>
          <a:stretch/>
        </p:blipFill>
        <p:spPr>
          <a:xfrm>
            <a:off x="0" y="0"/>
            <a:ext cx="6095980" cy="3427429"/>
          </a:xfrm>
          <a:prstGeom prst="rect">
            <a:avLst/>
          </a:prstGeom>
        </p:spPr>
      </p:pic>
      <p:pic>
        <p:nvPicPr>
          <p:cNvPr id="4" name="Obrázok 4" descr="Obrázok, na ktorom je exteriér, strom, osoba, ľudia&#10;&#10;Automaticky generovaný popis">
            <a:extLst>
              <a:ext uri="{FF2B5EF4-FFF2-40B4-BE49-F238E27FC236}">
                <a16:creationId xmlns:a16="http://schemas.microsoft.com/office/drawing/2014/main" id="{3DDA1A85-E233-005D-716F-FCD627D953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12" b="536"/>
          <a:stretch/>
        </p:blipFill>
        <p:spPr>
          <a:xfrm>
            <a:off x="6096000" y="0"/>
            <a:ext cx="6096000" cy="3456878"/>
          </a:xfrm>
          <a:prstGeom prst="rect">
            <a:avLst/>
          </a:prstGeom>
        </p:spPr>
      </p:pic>
      <p:pic>
        <p:nvPicPr>
          <p:cNvPr id="7" name="Obrázok 7" descr="Obrázok, na ktorom je osoba, exteriér, tráva, skupina&#10;&#10;Automaticky generovaný popis">
            <a:extLst>
              <a:ext uri="{FF2B5EF4-FFF2-40B4-BE49-F238E27FC236}">
                <a16:creationId xmlns:a16="http://schemas.microsoft.com/office/drawing/2014/main" id="{54849C95-F59B-07CE-1776-661CCC469C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21866"/>
          <a:stretch/>
        </p:blipFill>
        <p:spPr>
          <a:xfrm>
            <a:off x="6088566" y="3445728"/>
            <a:ext cx="6103434" cy="3412272"/>
          </a:xfrm>
          <a:prstGeom prst="rect">
            <a:avLst/>
          </a:prstGeom>
        </p:spPr>
      </p:pic>
      <p:pic>
        <p:nvPicPr>
          <p:cNvPr id="5" name="Obrázok 5" descr="Obrázok, na ktorom je osoba, ruka&#10;&#10;Automaticky generovaný popis">
            <a:extLst>
              <a:ext uri="{FF2B5EF4-FFF2-40B4-BE49-F238E27FC236}">
                <a16:creationId xmlns:a16="http://schemas.microsoft.com/office/drawing/2014/main" id="{48909319-EEF3-5064-72CC-EA68696880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390" b="18911"/>
          <a:stretch/>
        </p:blipFill>
        <p:spPr>
          <a:xfrm>
            <a:off x="0" y="3419984"/>
            <a:ext cx="6096000" cy="3438016"/>
          </a:xfrm>
          <a:prstGeom prst="rect">
            <a:avLst/>
          </a:prstGeom>
        </p:spPr>
      </p:pic>
      <p:sp useBgFill="1">
        <p:nvSpPr>
          <p:cNvPr id="14" name="Oval 13">
            <a:extLst>
              <a:ext uri="{FF2B5EF4-FFF2-40B4-BE49-F238E27FC236}">
                <a16:creationId xmlns:a16="http://schemas.microsoft.com/office/drawing/2014/main" id="{5C3A0317-07C5-421D-8353-23737ABDC4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81091" y="1113411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4D37167-72F9-159B-DB34-767271AAD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0901" y="1672683"/>
            <a:ext cx="3979986" cy="1022617"/>
          </a:xfrm>
        </p:spPr>
        <p:txBody>
          <a:bodyPr anchor="b">
            <a:normAutofit/>
          </a:bodyPr>
          <a:lstStyle/>
          <a:p>
            <a:pPr algn="ctr"/>
            <a:r>
              <a:rPr lang="sk-SK" sz="4000" dirty="0">
                <a:solidFill>
                  <a:srgbClr val="00B050"/>
                </a:solidFill>
                <a:cs typeface="Calibri" panose="020F0502020204030204" pitchFamily="34" charset="0"/>
              </a:rPr>
              <a:t>Deň zeme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58A051A-451D-894B-EEFB-4CE933F8E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5950" y="2988525"/>
            <a:ext cx="3713358" cy="26428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Obliekli sme sa do modro – zelených farieb.</a:t>
            </a:r>
          </a:p>
          <a:p>
            <a:pPr marL="342900" indent="-342900" 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Žiaci nám pomohli vyzbierať odpad v areáli školy a okolí.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317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585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g;base64,%20/9j/4AAQSkZJRgABAQEAYABgAAD/2wBDAAUDBAQEAwUEBAQFBQUGBwwIBwcHBw8LCwkMEQ8SEhEPERETFhwXExQaFRERGCEYGh0dHx8fExciJCIeJBweHx7/2wBDAQUFBQcGBw4ICA4eFBEUHh4eHh4eHh4eHh4eHh4eHh4eHh4eHh4eHh4eHh4eHh4eHh4eHh4eHh4eHh4eHh4eHh7/wAARCAHtAW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yrLub6UylIsIAcZNalQzW8MvLoM+o4rwotLc8ipGTXusp2t+3mbJ8Ef3h2rRZVZSpAINVRYW4IOGPsTUV5eNFN5cQGF657+1U1zP3TOLdNe+XYo0iXbGoUe1VNXciFUHRjyatW8qzRCRe/6U6REkXa6hh6GpTs9TSS5oWiVdKj2wFz1c/pVp2VELMcAdabLJFbwmSRljjQcknAArivEvik3Cta6dlYujSnq309Kxr14U9ZAlyRsaus+KIrLMcUayS9lz0+vpXGajqd9qExkubh2z0QHCj6CqZJJySSfU0leLXxU6z7LsQr9Waeka1fabMrRzO8WfmiY5Uj+lekadeQ39nHdW7ZRx+IPcGvJK2/Cmstpd5slYm1lIEg/un+8K1wmKdOXLJ6FJ2PSaKajK6B0YMrDII7inV7JqFFFFMAooooAKKKrahf2enw+beXMcC/7R5P0HekJtLcs0VxWp/ECzjJXT7SSc/wB+Q7V/xrz3x98Wdb0+3+z2UtvDdyj5QiZMY/vHP6U6f7ySjHc5pYuknZO57vRXyBN8TPHsr7m8T3g9lCAD9KSL4lePY23L4ovifcIR/Ku/+z590H1uPY+wKK+WtL+NXjmzIE9xZ3yDqJoMMfxFeueD/ibNqFnHNrmjfYfMUMrwy7wQfUHkVz1sPKiryY1iqfV2PSaKpaZqmn6lH5lldRy+oB5H1FXa5zoTTV0FFFFMYUUUUAFFFFABXkH7LrbfDOuWrcSRas5YemUQf0Nev1478JG/sH4veNPDE3yfaJfttup/u7ieP+AyL+VBlPSUWZt7rlp4Z/aK8R6lehmjOloEReruVhwB+v5V0Vh8Y7Ga6SK40aeNGYLujlDkZPpgVznjjQbHVf2irbT9QMiRahpwZShwdyqQP/QDXo3hv4d+HNEuku0hkurhDlHnbIU+oHTNc9RVXP3Xoc9qzm+R2VzrUYOiuM4YAjNOooroO0KKBXmifFa1j8Uz6ZeWHlWUcxhFwrZYEHGSPTNZzqRhbmZnUqxp25nuZf7UXHhzQG/iGrJj/vhq9frxz9oSRdU1bwXoMLB2vNREy45yvCg/+PV7GeprQUNZyCiiig1EY4Un0rDlllnl5Y5JwBmtw8iqcFiI7gSFgVB4GKqDSMK0JSskWR+6t/XYv8qy7SNZjNLJyApP41qzjMMg/wBk1kW8yxW0yN1bpTjsyatlJXLOjMdsi9uDRrWsWelQ7p33SEfJEv3m/wABXM33iVbOOSCwAeZjgyn7q/T1NctPNLcTNNNI0kjHJZjkmvOxWOjBuMNWOm2oJF/W9avNVlzM2yIH5YlPA/xrMoq9oOnSatqsNjG20yH5m9FHU15C56s0t2ykm2UaK9gtvCWgQ24hNgkvHLuSWPvnt+FcJ478Px6LeRyWpY2s+doY5KMO2a9DE5VWw9P2krNG08PKCuzmqKKK8wwOv8D655ZXS7p/lJ/cMex/u/4V2teOAkEEcEdDXofg/Wv7Stfs9w3+lRDk/wB9fX/GvVwOJv8Au5fIuL6HQUUUV6ZoFIzKqlmIVQMkk4AFDMqqWZgqgZJPQCvnH44/E271W9uPDWiySW+nRMUuZRw1wfT2T+da0aMqsuVGdSqqauz07WfiNZztcWvh11uDC/lvdYygbuE/vY9elcXeXVzeTma6nkmkPVnOa8d8Pa/faKzC32SQuctE44J9R6Gung8VazqlvKuk6OC6Ab38zftz7YFGIwNVS0+H1PHrzqVHdvQt+KfFsemzNZ2Uaz3K/fZj8qe3ua87u7ia6uXuLiQySucsx71Y1Cy1KF5Jr61uI2ZizvJGRkmqderhcPTox93V9wjFLYKKKK6igr1nwZeLe+HLV8/PGvlv9V4/+vXk1d18LLj5L21Lj7yyKv4YJ/QV5+ZU+ajzdjOqvdO7t5preYTW8rxSL0ZTg13Phjxycpa6z06C4Uf+hD+tcFRXz8ZOOxFKtOk7xZ71E6SRrJG6ujDKspyCKdXlPg3xPNo8y21yzSWLHkdTH7j/AAr1OGSOaJJoXDxuNysDwRXTGSkj2qFeNaN1uPoooqzcKKKKACvIvjdp974f8RaR8StIhaR9PYQ6hGv8cRyAT+BK57fL6V67XmXxV8fJpkk+g2Fvb3MrIUu2nXeihh9zb3ODz2rOpUjBXkYV5xjC8jm/iDrFhcfEH4eeNtMuFls7t/s28dstgg+hHmnI9q9xr5C1Hwp4kg8FP4g06QtosN4ZWhDc28gwA4B7ZIGR6c9BXvngf4seD9fs7eGXU00+/wBiq8F2fLy2P4WPDfgaqMlJKSIo1U9X1PQaKjhmhmUNDLHID0KsDmpMGqOoK8b+I/w21SbV59V0GNLiKcl3hLhWRu+M4BH416zqWpafpts9zqF9bWkKDLPLIFA/OvI/F/xA1HxtdP4R+HEM05m+S71PaVjjQ8Hae3+9+VZVaUaitI58RCE42kZXwvju/GHxRttRulLWXhizFupJyDMMgcjjOf8A0CvfK534eeE7Hwb4ah0ey+dh888xHMsh6n6egroq0SsrGlKHJGzKWs6tp2j2f2vU7uO2g3Bdz55J7ADk0aTqmnatbfadNvIbqLoWjbOD6EdR+Ncj8btKuNS8ICa2VnazmEzqvUpggn8M5/A14dpGrajpcryafezWkrLtdo327hXLVxLpzs1octbFOlU5WtD6qkdY0LtwAOapDUlzzE2PrVyWNZYyjjINVTp0WfvuK7Y8vU6KntL+6WBcQtbtNuAjUEsT2A615trmsSXkzx2+YrbJwM8sPeu91S1K6HdwQZ3NG31NeWV5eYVZRtGOzCSvbm3CiiivJEdd8PPD9tqskt5fLvghIVY88M3v7V6Jbabp9tIslvZW8TqMBkjAP515z8P/ABFBpEstpekrbzEMJAM7G9/avRbfVdMuAPJ1C1fPYSjP5V9blDw/sFa3N17noYbk5PMuVwPxbmG2wt+5LufwwP613wIIyDke1eX/ABSn8zxFHCOkUA/Mk/8A1q1zifLhX52KxLtTZyVFFFfGnmhWx4NLjxHa7M8lg302n/61Ztna3F5cLBbRNJI3QD+Zr0Dwt4fXSlM8zCS6cYJHRB6CurCUZTmpLZFJXN6iiqetXyabpdxeyY/dISB6nsK900bSV2ch8StfMY/se0kwzDNwwPQf3a+a/Glvs8XTxtwJnRs+zV6rqN2ztcX1yxZjukcnv3rxjVL6bU9VkvJGw8jjb6KM8CurLeaVSU+ljxHVdWbkehweDNCj2loppiOu+Tg/lW3ZWdpZR+XaW8cCnqEGM/X1qrf6nb6RpKT3killiXCg/NI2O1cm3jDVdTmFlpljHHLL8qnJZh7+lcqp4jEK7enm9DC0pG3441eztNHubNpEe5nQosQOSM9z6V5hWv4m0ebSJIPtV2txcThnkA/h/E9ayK9rBUYU6fuO9zamkloFFFKVZQGZSAehI4NdZYlTWV1cWVylzaymOVDwwqGkPShpNWYHr/hfVG1fR47ySPy3JKsOxI7j2rTrlfCvinTJrOGyuCllMihQDwjfQ9vxrqhyMjkV8piKTp1GnGxySVmFdt8N9fMFwNIun/dSH9wxP3W/u/Q1xNORmR1dCQynII7Gsoy5XculVdOSkj3qisvwtqY1bRILon95jbKP9oda1K60z6CMlJJoKKKKZQV4xrHwu8Qal4ru7h7i2WznuHl89nycM2fu9c817PRWVSlGokpGVWjGrbmMKPwxp8fg2TwvGP8ARZLZ4GYjJJYHLfXJzXj/AMHvC/hrXtO1Xwf4o0eB9V0a5dRIPklMZJ/iHXByOc8Yr32vEvizLH4F+J2meObCWIpcjyNTtUcb2XgbtvXkYP1X3rTRImpGMbPojTf4HaTbuW0PxNrukjsIp84/IivPvE2m6hoviv8AsSX4heI5rSMhbidZW3IT2A3c4+tfSenXltqFhBfWcqzW86CSN1OQykcGvB/jPo1xp/i+a+KMbe9IlR8cbv4lrDEzlCF4mGLXJDmgjp9G+Cvhe5EOoatrGq6/uAdGnnIVgfzP616Xomj6XolktlpNhBZW6/wRJjPuT1J9zWP8L4bu38C6ZHeKyyeXlVbqFJ4rpq2g7xTOmklyqSW4UUVwfib4naPo+sf2bFbyXpjbbPJG4CxnuB/eIpTnGCvJlTqRgryZ3Z5GCMiuJ8R/D3wbdy/bLuI6fubkwyiNWY+x4/Kuzt5o7i3juIW3RyIHQ+oIyDXgnxl1LWviB4pbwj4Qja6g0gGa7dH2q0v3cZ/2ckfUt6U5RjJaoityOPvK57/TXbYjMegGadTJl3xOvqpFUavYzl1CUSZZVKeg7VynjDSEif8AtOyXNvIf3ij+Bv8ACuo04I0zRSDO5cc010WCV7eZQ8Eg2sp6EGlicPGtHl6nJCcrXlseaUVq+JNJk0q92jLW8nzRP6j0+tZVfNTg4ScZbmwUopKKkRPBd3UBzBczRH/Ycim3NxPczGa4mkmkPVnYkn8TUVFPmla1x3CrmjWR1HU4bMPs8wnLYzgAZP8AKqddD4Bi8zXg/wDzziZv5D+tXRhz1IxYI7bStMs9Mg8m1j2/3nPLMfc1door6KMVFWRqFcN8V74rbWmnq33yZXHsOB/Wu5rxL42+JbXS/EMqSMJZ0iVYoQeemefQZpuMp+7Fas5cZJqlZdTzn4kavcwyx6Zby7EePdNjqc9B9K4WrGo3k9/eyXdy26WQ5PoPYVXr3sNRVGmo9TzoxsrDpJJJG3SOznGMsc8U61uJrW4S4t5GilQ5VlOCKjoreytYonv7y5vrk3F3M0spGCx9Kgor1bw14f0/TrKGTyEluWQM8rjJBI7elcuJxMMNFaESkoo81t9L1K5UNBp91Ip6FYiR+desaTDIdGtY76BBKIVWRCAeQKbrmsWekWwmu3OW4RF5ZvpXMzeP4Q/7nTZGX1dwD+leZVnXxsVyw0Rm3KeyNjU/CejXuWW3+zSH+OH5f06fpWfbeBNNjffcXVxMo/h4UfjjmtlNat5PDja0ikRiMsFbruHG38+K8zvdc1a8WRZ76Yo55QHA+nHajCwxVS8VOyQQUn1PQLO/8K6dcCztZbSKTO3Krnn3b/69dAMEZHIryHQ9B1DWGP2WMCJThpX4Uf416ppFq1jplvaSSmVoowpc96xxtCnSatK76kzil1LVFFFcBmdx8KL0reXWns3yyKJFHuOv6V6JXj3gWc2/iqyYfxv5Z/4EMV7DXVSd4ntYGV6VuwUUUVodoUUUUAY/jTUZtJ8K6jqEBxLDCdhxnDEgA/hmvAvBWjP4u8Wpbaksl3DLua7Zzk7MHnPrkjFfRmpWVvqNhNY3cYkgmQo6+oqj4a8OaR4dtnh0u1EW85d2O52+prnq0XUmnfRHJWoOrUi76I8m8OatqPwh8Qf8Ix4kaSfwvdSFtPv8EiHJ6N6D1Hbr0r2iNrLUbSKZDBdW7gPG4w6sOxBqDXtH03XdMl03VrOO6tZR8yOOh9Qex9xXlTeBvHfgS4ef4f6suoaWWLHTL052+y9vyI+ldBrZw6XR7GKWvIY/jHfaUfJ8XeB9X06ZeGeFd8f15xVz/hefg/H/AB66xu/u/ZGzQV7WHc9H1l5Y9Ju3g/1qwuU+uOK+V7aOW7u1jUNJNK4UDqWJ/wD116vP8Znvs2/h3wRrmozNwvmR7EP8zXJaJ8KvGniHUXvNWkj8NWMsjP5ET7pQpP3Rjp6c4rlxFB1WrHHiabrtcp0vi7xveSW1p8PPAROoa15CW1xdwnMdsFUK2G6Z45bov1rufhj4LsvBPh5bGFhNeTESXlzjmV//AIkdAPx6k1a8E+DtB8H6d9j0WzEZYfvZ35llP+039BxXQ10nXCFtWRyTRRnDyKp9KVJY3PySKx9jWEzFmLN8zH371dsLNtyzSZUDkDua0cElqZxrSk7JDb+J4J/Pj4BOc+hpt7PHcRow4kHDCtZ1VlKsAQe1UJdOUtmN9o9CM0Rkuop0pa8uzI57GHVtGNtOP9xu6kdDXm+o2c1jeSWtwuHQ/mPUV6vbQiCERg596yfFmjJqlp5keFuYh8jeo9DXBjMN7Vc0dzXlairnm1FW5dNvo32tayk+qrkfmK3NC8KXE/8ApGoK0UQGRGPvP/gK8mGHqSlypEp32MLT7C5vpNlvHn1Y8AVevPDerWq7mhRx/sODXV2ipalRDEqKnRccCrAW4vJM9R69hXqxyuCj7z1MlVvstTzx7G8TO61mwOpCEiun+HELfabyZlI2oqcj1Of6V19tAsEewck9Se9SgAdAB9BSp4GNOopJ7HRGL3YtFFFdxoFfJPx2LH4p6vuOfmQD6bRX1tXyp+0RbNb/ABSvnIIWaKKRT6/IM/rXbgH+8focuL+A89ooIOM4NFeueeFFFFABXbWnjpYdLjiexZ7lEC7t/wApwOvrXE1reEbAalr1vA4zEp8yT/dHOPx6fjXPiaVOcOaotETJJrU1U8P6/wCIrj7ffutur/dMnYey9hVt/h/Lt+TU0z3zEcfzru6K8N5jW+zojD2j6HATeENfSwNlFqEMltu3+UWKjNc5qujalpf/AB+WromeHHKn8a9iplxDFcQvDNGskbjDKRwRWlLM6kX7yTQ1VaOF+HGteXJ/Y85UIxLQN/tdSK72vJfEuly6HrJjjZgmfMgk74z/ADFeheE9aj1nTg5IFzGAsye/r9DVY+gnavT2YVI/aRf1RbttOnWxkVLnYfLYjjNed2/izXrG7Md5J5uxsSRSJg//AFq9LlkSKNpJGCooyxPQCvJPFWprq2sSXMahYh8kfHJA7mjLYKpzRlFNdwpK+6PZ/A95DfarpV5bNlJJkI9uele5V8sfATUJf+E2sdJYM8Ukvmpj+AryfwwK+p6ipQdCbj06HqYGLjFhRRRUHcFFFFABRRRQAUUUUAeO/H/XLsXNvoUUjJbeWJpQD98k8A+wrsfhZLDq3guzubq0t3njLQtIYly23oenpTPiH4Di8V3VrdJffY5ogUcmPeHX8xzXSeHtKttE0e30y0B8qBcZPVj3JrmhCaqyk9jkp06iryk9i+iqi7UUKPQDApaKK6TrCiiigCFbeBH8wRqDVS7vm3eXb/Td/hRqlwc+Qh/3sfypqLHZwb3wZ2HA9K0S6s5Zy1tHRdRumO5u8FmOQc5PWtOR1jQs7BR71naVEWkMx4UcD3obN7elc/uk/lRJXkFOTjBd2TPqMI+6rtVtGDIGHQjNZl+I/OjgiQDHXFagGAB6CpklY0pyk5O7KklhG03mBiozkrirZKqOSFFQ3k/kQ7v4jwtZLv5ineztIT+FNJyJlONN2ijTkksmb52iJ9xVhNuwbcbe2KyYLOaTGV2L6mtWJFjjWNc4A70pJLqOk5S1aH0UUVJuFFFFABXmnxf0Szm1Kx1mS0ill8sw72XOMHI/nXpdZHi7Tf7U0K4tlGZQN8f+8KTvZ2MMRBzptI8ZKqV2soK+hHFc34j8I2eoKZrJUtLn/ZGEf6gdPqK6YgqSrDBBwR6Ulc9KtOlLmizwU2jxW/tLixuntbqMxyoeQf5ioK9U8ZaEusWBeJQLuIExt/e/2TXljKyOUdSrKcEHqDX0eExSxEL9ep0wlzISup+GtxBDrkkcrBXmhKRk9zkHH6Vy1AJVgykgg5BBwQa2rU/awcO45K6se40V5xo3ja+tEWG+jF3GON2cP+feuz0HXrDWVYWrMsqDLRuMMB6+4r5utg6tHWS07nNKDRqUUUVykGL4x0qHVNIkLtskt1aRHx0wOR+NeY6VqF1pt2t3aSbJB1B6MPQ16f42u/sfhu6YHDyARr9T/wDWzXkw6V72WJyotS2N6Suje1/xTqGrW4tmVLeH+NYyfn+p9PasKiivRp0401ywVkapJbHrn7L2kNdeMLzWGU+XY25VWxxvfjH5Zr6Rrg/gX4Zbw34DtvPj23l8ftM+RyAR8q/gP513leNiqnPVbR6tCHLBIKKKK5zYKKKKACkZlUbmIA9TSO6IMuyqPc4rA1K6e4nYbv3anCgfzrOpUUETKVjTm1S2jyF3SH/Z6VXbWD/DAPxasmiuR15syc2ao1hu9uP++qni1W3bh1ZPfGRWHRQq80HOzqYpEkTdGwYeoNPrl4JpYG3RuVNPjurhJPMErk+54NbLErqilUOloqtFeW7RK7SqpI5BPSni6tz/AMto/wDvqt+ZdzS6MporiSZj5b7ycnip4bCR3DTnA7jOSah13xLpuiTwLqLNFBMSouAMxo391iPu57E8cGtKzvLe8j8y3kDqRkEdCK3fOle2hyQVFzcea7XQS9YQ2bBBt/hGKzre5MMTKi/Ox+96VryxrIhRxkGsy7ubTTdTsbeWEKt4zIkpPAkAyFP1GcfQ0oa6F1lZ817Il062bf58uc/wg9frV2eVIYy79PT1qSsnU5C9yUzwnb3qV7zKlalDQvRPDeQ5ZMgHoe1PjhhiHyIq+9Q6Wm223f3jmk1SZo4RGpwX6/Si2tkO6UOaW5bVlYblYMPUGlrL0x3juDC3Rh09DWpSkrMqnPnVwooopGgUUUUAFFFFAHmHxG0M2N+dRt0/0a4PzY6I/wD9euSr3W/tIL60ktblA8UgwwryLxRoVzol6Y5Mvbuf3UuOCPQ+9c9SFndHj4zD8j547GPXKeOPDsF1Zy6jaQhbtBufb/y0Hfj1rq6DyCD0pUa0qU1KJxJtO54dRWn4p0/+zdduLdRiMnfH/un/ACR+FZlfVwmpxUl1OtO6Cuh+HjMviiEA4DRuD7jH/wBauerb8CzLD4otCxwH3Jn3KnH61niVejL0YpbM9Woopa+TOM4P4o3mZbSwU8KDK/1PA/z71xNaniu8+3+ILudTlN+xD/sjgVl19VhKfs6MYnXBWQV6J8C/BL+KfEy315ETpVgwkmJHEj9VT+prnvh/4P1Txlraafp6FYVINxcEfJCvqff0FfWvhTQdP8NaFb6RpkWyCEcnu7d2PuazxeI9nHljuzrw9HnfM9jU+nFLRRXjnohSEgDJ4FLWJrU8jXBhyQi449aipPkVyZSsXZ9TtoyQpMh/2en51Uk1eQ/6uJV+pzWZRXHKvNmTmx8kjyMWkYsT60yiisW7kBRRRQAUUUUAFFFFABRRRQBNrenw3tlJYK+/zBgkoGUn0weorzNE1vwjfSf2XczWW0/PBIhktz+B+5+de02tnHBhvvP6msfxfoOm6latLNawm5OFSUggj64IJr6KhiFF8stUzzcdl0qsfawdprbU5XSvilEVWLWNPNvITjz7c+ZE3vjqKm8dahDrXhdbu0u4riBJAd0Egyp7HHUMCOD/AI1wGv6KLC5khWWUzA7cRWtyx/AsSD+BrkNSa4t5HVZbiMsMMsieWx+ozmvRp4SlKSnT0Pmq+c4qnCVHELmW3T9P8j3j4d+Nl1Ty9I1WRE1BVxHL0W5A7j0b1FdNdWsr3jbVJVjnNfItv4i1GynMc3zbWyD0ZSOhBr3D4dfGDTLjSpIfE14lvNbRbhMwOZgO2B1b+dcuJwnK3On9x72AxlRxjRxXyktU/V/r1PVb68stLsWub24itreIfM8jYArgNQ+Kvgqa9WGPUyQhw0nlkqPxrw/4qePb/wAaaw+15INKiYi2ts4yP7zepP6Vz+lazdWWlXulQwxPHe7Qx2/OCDwB9fSpo4F/FNnfisTPltTVz6+0S8ttUljv7OeOeCQFleNsqRituvnv4Px+PPBkr3d94d1BtAmTdNHgb0/21TO4H1GOa9702+tNSsYr6xnSe3lXcjqeCK5cRS5HpqjowtZP3H8W9izRRRXOdgUUUUAFFFFABVfUbK11C1e1u4VliYcg9vcehqxRSE0mrM8q8T+EL3S2ae0Vrq065AyyfUf1rmK977Vz+ueEdJ1MtKsZtZz/ABxcZPuOhrGVLsebWwHWmfLvxNkVteijA+ZIBuP1Jrla9g+Ivwh8XSatPqOmLb6nA2NqRvskUAejcfrXmeqeHdf0tyupaLqFrjqZLdgv54wa+hwkoqlGNzH2coK0kZdOikeGVJY2KujBlI7EdKZmjIrqEe0aRdrfaZbXikHzYwxx2OOR+dUfF+qLpejSyBv30oMcQ75Pf8P8K4jwsni//V6DY6jcIxztjtmkTPr0wK7ay+FHxA8U3MdzrjW+mRAYHnMCyj2ROPzIrw/qEadW8pLlM44eUpaI8nJ7sfqa9A+G/wAK9c8WSJdXSPpulZBM8i4eQeiKf59K9o8E/CDwt4ddLq5jbVr5eRLcgFFP+ynQfjk16IoCqFUAAcADoK6q2O0tTPRp4XrIy/C3h/SvDWkx6ZpFqsEKfeP8Tt/eY9zWrRRXnNtu7OxKwUUUUhhVW+so7oZPyuOjCrVFJpNWYmrnPT6fdRH7m8eq1WZWU/MpX6iuqpCqt95QfqK55YZdGZumcpRXTG1t2+9Ch/Ck+x2v/PvH+VR9WfcXs2c1SqrMflUn6CulFrbDpCg/CpFVV+6oH0FNYbzD2ZzMkM0aB3jZVPQkVHXVOqupV1DKeoNZtzpKsS1u+3/ZbpSnh2vhB07bGPRVmWxuo+sLMPVeagZWX7ykfUVzuLW6IsNooopCNeK/m81d+GUnkYrTdVddrqGHoazbcfaNQaQfcU5/wrUr2J2voXRu076mN4i8P6Xq9qI71ZljTPyx3DxK3s208145408JfYC7WtvGIQCQ6JtQD2BJYgd2c8k4Ar2e/n82fyt2I1PJHrUUdut1KEEY8kEZ3DPT+tdWHxE6PoeTmOX0cbpaz7nytqmklv8AXQuuOjYwRVKfw7dros+q70FvEcYbILfSvpbx/oui+RDGLGNZXPVeMKP8/wA68N+K+oLA8Wg2+1Y4wJJAvT/ZFdH9pqvVVGnHXq/I8nDZXiMDO0ql4LZf1scFawm4nWIHGep9BXtvwE8EwXepDxBd2qm1s2xb71z5kvr+H88Vx3we8C33iq+M+1odOQgS3BHGO6r6mvqTS7G10zT4bCxhWG3hQKij0/xrXF4lU4ckd3+B30MLVxWL9pJ2pw2Xd/5L8yzWM2lnTr2S/wBITaJW3XNoDhJT/fXsr+/Q9+xGzRXjxk0fQTpxna+6GQSpNEskZyp9Rgj2I7Gn0gVQSQACevvS1Jav1CiiigYUUUUAFFFFABRRRQAUhAPUA0tFAFWfT9PnbdNY20p9XiU/zFJDpunwtuhsLWM+qwqP6U+7vrO0lgiurqGGS4fy4VdwDI3oB3NWKd2KyEAA6ACloopDCiiigAooooAKKKKACiiigAooooAKKKKACiiigAooooAKTA9BS0UAM8uP/nmv5UCOMdEX8qfRSsKxXsYPIhwfvHlqsUUU27ijFRVkZqae5nJkYbM9uprQRVRQqqAB2FOopuTYoU4x2OF8azeZrXl9RGgUfjzXDWnwhuvEPjK41jXJzDpLsrpEh/ey8fdP90frXp+lWaXfiW/vJlDLDJtQEcZrpK5cJz06kqqe90YqkptykVdK0+y0uwisNPto7a2hXakcYwAKtUUV0t3OhKwUUUUDCiiigDmfH/iS+8PWVqul6Lc6tqF7L5NvFGp2K3q7dh+Xfniub0Px54is/F0HhvxtodtYzXcLS2s1m5dW2gkqQc84U/iPeu68Q6xp2g6TPquqXCwWsC5Zj1J7ADuT2Feb+ArbUvHHjWP4gaxD9j0+1RotHtWPzEHIMh/An659AK6KajyNyWncxm2pKzJdA+K8+t/EKx0C20KS1067D7J7oMsr7QfmA6Y4I7/WvU68l8W8ftHeFgOB9gb/ANqV6tHNDI7pHKjuhw6qwJU+/pSrxiuVxVrodJt3uySvNvCnxPh1v4k33hjyIUs13JZXAJzK6feB7fTHpWz8XvETeHPBF3Pb5N9df6LaIBktI/HArxC/bUdL8LaC1n4M8QWGo6FMbmW/ltiFkycvuOOAauhRU4tvrsRVqcslY9n+Kfi7WPDMmjWmh6faXt5qdyYEW4YhQccdCKyYPHni3Rdd06z8ceHbKxs9Rl8iG5tJi4STtuyTxWL8W9Tn15PAGqaDJAtxd3gktmlyY1kK/wAXsDkVsDwT428Ra7plz451jSpbDTpvtEdtYow8xx03EqMCqjCEYLmS6+onKTk+X/gDvEHjrxgfiDqHhXwv4f06/aygWZ2uJWRiDjJ6gdWFS+H/AB94gh8YWnhnxp4ft9LuL9SbSa2lLoxHY8n6fl61zMy+KG+P/iIeFJNMS8+wJ5hvw+zy/wB302jOc4/WprKPXJPjjokPj02k1ytpI+m/YSRAHAJJIYbs8H8QtV7OHLay2v5i55X36/I3tMm03XPjbrNvf6THLc6NbRNaXDys2w4UkhCdqnL9QM8Vt/Cjxdc+MtButSurOG1eG9e3CxkkFQFIPPf5q5jwX/ycB40/69Iv/QYqP2Z3RfBWpBnVT/a0vU4/gjqKkVyPySHCT5l8z1V2VELuwVVGWJOAB61518NfibH4t8V6ro8ltHbxxZksHGczRBsEnPfoePX2qb46+IJtK8FNp+m7pdR1dvslskQ3MwP3yAOvHH/Aq8p1HUbrQv8AhGNYsPBuu6V/YCiK6uLi2KpNET82Tjgks3XuRRRoKcG3u9h1KvLJWPpevPvEHizxlP4hvNH8IeFkuBYf6+6vy0cbt/dj6Z+v8q7qwuob6ygvLZw8M8YkRgcggjIrjvid45Tw3FFpOlRC+8Q33yWlsnJQno7e1Y0k+a1rmlR6XvYg8MfEqzv/AARqfiDVbNrGfSXaK9twc/vB0C/WucPxM8c2ulxeKNQ8HW6eG5GB3JKfPWMnhiM/0rM8Y+DLzw/8CdSjlk+06ncXSXuouhyM55H0Ga6rxhrWkSfASe5W6hMM+lpDENw+aTaBtA9ciunlp3vFXu7GPNPq7WRr+KvGl3babpT+GNFn1m61dd1rwRCgxnMjDp9MjvWd4V8ceIW8Xt4R8WaLa2Opy27T2kltIWilABODn6Hn26U/wVrFn4P+DGj3+vy+QsNrkKfvuSxKqo7kgis74aadqviXxbJ8RvEEQtA0Jh0qzz80cRz8x+oJ+uc9MVHJFRldaLr5lc0m1qZ/in4h/Ebw29tHqXhrQRNdyeXbwRXDySSH2UHPpz716xo017PpNrNqVslrevErTwo24RuRyoPtXlvxG8CxzT6t48tfGF5Bf2sbS2xV12Q7F/1YI5AJB6ep4Ndx8L9Yvdf8A6Tq2ojF1PEfMOMbirFd2PfGfxqaqi4KUV6jpuXM0zpaKKK5jcKKKKACiiigAooooAKKKKACiiigAooooAKB1ooHWgDN8Px7bWaT+KWd2P58VpVW0xPLsIl74yfzqzUU1aKJjsFFFFWUFFFFABRRRQBz/jbwho/jCygs9ZW4aKCQyJ5UuznGOfWsXQfhX4W0XVrbU7JtT8+2bdGHuyVzjHIxXdUVaqTS5U9CHTi3exjXvhnSLzxVZ+Jp4XbUbOIxQuHIUKc9R3PJ/Om6F4X0nRdY1TVbCKRbrVJPMuSz5BPsO3WpvEmv6b4dtYrzVpJIbWSURmYRlkjJ6FyOg96PDXiDTfEVpLeaTJJNaxymMTGMqkhHUoT1HvR7/LfoFo38xuu+HdL1q+0281GFpZNOmM1uu7ChyMZI71p3UMV1bS286B4pVKOp7gjBqSip5noVZHLWvgHw3bWmkWsVtMItIuTc2gMpO1z6+o9q6miiiUnLdgopbGNaeGtKtfFl34nhjkXUbuAQTMXypUEHgdjwPyqPxD4V0fXNV0zVL6OZbzTZfMt5YpChHIO046jgcVu0U+eV73FyrYx7Dw1pNj4l1DxDbwuNQv0VJ3LkghQAMDt0H5Vx8vwV8DyTPJ5WopvYttS6wBn04r0iimqs47MThF7o5bSPAPhzS5dJlt4bh30lZBaebMXClySxIPU8nFb+q2Nrqmm3GnX0QltriMxyIe4NWq5W88f+GrTVZdIuLi4TUkuBbi08hjLIx6Mo7rjnOelF5zd9w92KNzQdLtNE0e10mwV1tbWMRxB23EKPeuT8Q/CvwpruuXGs3y6gLuc7naK5KjPtxxXc9qWlGpKLumNwTVmjmvCvgnQvDlheWNklxPb3n+uS6mMoYYxjB4rBtvg34Gg1Rb5bO6dVfets85MIP+7jP616HRVe1nrruL2cexzPjXwPoPi6G0i1eO42WmfJWCTYBkY6YxWf4b+GPhnQNXh1OxbUjPECFEt0WXkY5Hfiu2opKrNLlvoHJG97Hnp+D/g03TybNSFu8nmPZi8byGbOeV6/rXe2lvBaWsVrawpDBEgSONBgKo4AFS0UpVJT+JjUFHZBRRRUlBRRRQAUU2R0jjaSR1RFBZmY4AA6kmsjwv4m0fxMl3Jo873ENrN5Ly+WQjN/sk/eHvTSdriujZooopDCiiigAooooAKKKKACvPvjJ4p1bQYtH03R7i3srnVrkw/bZwCkAGOeeM816DXE/FbUvBsFpZaX40tWks7yQhJTG2yFh3LjletaUbc6urmdT4XrYzNI0H4l6RqVnND4vstesHkH2mK5h8vah6lCM/zH0qzZ+I9Xk+ON74ba5B0uPTklSHYOHxnOcZrzjUf7B8N+JND/AOFZeKLu9ubm7VJrCK486IxkjJIHA4z1rsdO/wCTl9R9f7JT/wBBrqlDdvt2sYqWyXc9H8Qapa6Hol5q14xEFpEZHx1IHavLtCb4oeOrH/hILXX7bw7p8pJsrZYN5ZQeCx64/P6V33xL0a48QeBtW0m1/wCPie3IiHqw5Arivhd8RvDdj4QttH8QX8ej6lpqGCaC5+QnBPK+v0rKkn7Nyirsub95JuyND4deMNck8R33gzxhHCNZtIzLDcRDCXKeuBxnHPAHQ9xXJ+Ebjx94wuNauLfx2NMjs76SFYngVhjJxjpgACtDwZO3jX4yXfjOwhlTR9PszawzupUTthhx/wB9E/hXD+CNL+HF/da6/jTUorS6XUZBArXPlkpubJx35roUIq7trp0uZOTdte/Wx6R8LfFniLUvDvimPV7qK8uNFd44L1EAWYgP6DBAKA59GFdB8F9a1LxB8PbHU9WuPtF3I8qvJtC7gHIHA46CvPPhbcpHN430jQbqe78LQWkj2kknIEhXkA47/N/3yDWl8D/G/hPRfhzY6fquv2NndJJKWilkwwBckfoazrU9Jcq6r8iqc9Vd9za+Nmua/pt74Z03QdU/s59UvTBJKIw2MlFB57DcTV3w94b8fWus21xqXj6O/tI2zNbCyUeYMdM54+tcj+0BdaNqx8EXMl7G+kXN45kuY3wvkkx7mDduM81rfD6y+FOk+JoZvDniRLjUpVaGKJr7fvzyQBgZPFLltSWnfoO96j17dSPXvEHifxx4o1Lwr4Razs9MsD5V9fXMQk3tnBUKQRjIP5ZyK2fCnhvx9pMd1p914qsJ7A2pS0dLMLJBL2IXGNo9M1yng3WLP4cePPEOi+J2aytdQuftNneOp8twc9T24x+Oa9L0Lxp4X13Vm0vR9Ztr66WLzSsJ3Db356UqnNFWjH3fQcLSd5PU8r8UP8SNC8WaH4fk8dGd9WYqsws1UR49R3rqPFEnjHwb8Mtav77xONT1BSrW84tVTyR0Ixzn8ao/Ff8A5LD4C/66t/M1v/Hz/klesf7q/wDoVVzXcFZa+XmK1ubXb/Iw9C0L4lanpVlqQ+I6RrcxJL5ZsVJUEZx15r1O3WRII0mk82RUAd9uNzY5OO2a8H8IaV8HoLTS9QufEyxaiiRySIb/AGhZOMjAHHNe9RSJLGksbB0cBlYdCD0IrLEb/wDAsXS2/wCDc8an+J2paH8WtW03WnaTw8lxHbhxEMWrMgIbIGSCc5z26dK674j+INR0vVfCEel3apBqWrRQzlQrCWJuwPoc9RXO+GtH0/xB8QPiPpOpQia2ne3Vh3U7OCPQjqK4u7i8QeH/ABt4U8FayzXNpZa3BPpt2f44S4G38PTt9MVuqcJSVlql9+hi5yS/rueoW/iLVm+OVx4ba5B0tNLEyw7Bw+R82cZ71yfhm4+IHjDWfEH2LxoNMgsNQkgSJrVXG3ccY6dAK1rT/k5e7/7Aw/8AZa898Mab8P7/AMQeJ28Zax9gnTVJRAv2ryty72ycY55ohFW26LpccpO+/VnrWoaxqfw98A3Wp+J9ZGvXYl22zCERbmYfKnH0JJ9K5uy8N/FDX2h8TXOv6XpN+0e63gFkrNEh5Cs2Mj6fNTfHuiaVrXwajs/At4NUttJuhMoSXzWbG7cufUb849K6XQPiv4Ku9EiubzWbewuEjAmtrg7ZEYDkAd/wqNVHmiru+un6FaN2k9PUq+N/F3iHwxoejaKq2mo+LdTxEpjXEQboXxx/QcGszUtN+L2hadJrq+KbPVZYV824sDbgKVHJCnH8ttVvijeKNc8JfE7S1fUNJtPlmMaklUbPzY/4Efyrf8S/FjwXF4ZnuLHVob66nhZIbWLmQuwwAV7de9NJpR5Y3vvp+HkDabd2dL8PvE1v4u8LWutW8flGTKyxZzsccMKZ420rxJqkFuvh3xGNFdGJlJthL5gxwOelYvwI0O+0PwDCuoxmG5u5XuWiPBQMcgEdjUHxq8fL4R0pNPsZE/ti+UrDuOFhXoZG+naseT9840y+b93eRxFzf/EZfH0HhLSfGx1W6GGvJEtEWO2XvuPOeO30rofHOqeLrr4r6f4Q0XxH/ZcUun+c0vkKwLgOSSPfb68Uvwr1T4e+FNJETeLdLutYvWD3lwZwWkkJ+6D6An8TXPfFi28PXnxysLfxReCz0xtLBkl83y8EeZt+b64rpVnUty7J9DHVR369z0jwjovjHS76a513ximsW3ksFgFoqYfs27P14ql8CfEOreJvBc2oazc/ablb6WIPsC/KFQgYH+8ai+GUHw902S/s/B+uJfXE8W+WP7X5pCrnkD8a5L9n/wAY+F9B8ET2Wsa5ZWVw1/JII5ZMMVKIAf0P5VlKDlGWmunSxpGVmte/U634669rWhaDpjaHfGynutQSB5QgY7SrevuB+VLpHhr4hQ6paz3nxCjubZJVaaEWKjzEB5XOeMjjPaud/aE1HStZ8EaBfWl7FcadPqijz43ypUK4bB9sH8qn8Faf8ItJ8S2V5oviZJdR3eXBG1/uDMw24xgZ69KcY2pLTXXpclu9R69upBrHxM1Tw78XNSsNTLTeHImihcrEP9FLKCHyBk5O7IPbOOldT8UfEl/pUHhqbRbxFjv9UhhkdVDCSJiMgE9iD2rD0LS7HWviv8QdL1KETWtxb2qyIf8AdOCPQjqDXB+JLbXvC+vaB4J1JmutMh1mC40y6bqYzIAU/D07fTFWqcJSVlql9+gnKSi79/1O58e33inVfiqvg7SNeTS7OXTzKwe3WRW9QQeuc+tdP4A8N+KNDuWXVfFMGpWCxbI7WKyWIIfUEdPpXnXxRtfDl58cY4PFV99i006cC0vm+Xh+Noz+ddz8K4Ph/p1xd2fg/XEvppQJJo/tfmkAcZA7VNTSmrdu36jjrN+vf9D0CvF7f4mak3xYw7sPCslydNjcqAnnAfe3euevsK7n4ueIX8PeCrqa35vroi1tFHUyPwPyzXlM/gf4kf8ACAx+GzoekLbQP9qEwuB9o8wfMWznG7t0qcPTjyty66FVZSvaJ9C0Vynwo8R/8JP4IstQkz9qjH2e6B6iVODn3PB/GurrllFxbTN07q6CiiikMKKKKACq+oWVnqFs1rfWsNzC3VJUDD8jViii4GTo/hrw/o8zTaXo9laSnq8cQDfnV1bGyW/bUFtYRdsgjacIN5UdBnrirNJTcm92JJIWsfVvC/h3VrkXOpaLZXUw/wCWkkQLH6nvWxRQm1sDSe5DaW1vZ2629rBFBCgwscaBVH4Csmfwh4WnmeabQNPeSRizsYBkk9TW5RQpNbMGkyrZafYWNp9ks7O3t7c5zHHGFU/UDrWV/wAIX4S/6F3Tf+/AreYhQSegrnfCPiS48RXV8y6He2OnQkLbXVyNhueuSIyMgDHU9c/hVJys2mS+W6TNC70DRLuxgsbnSrOW1t/9TE0QKx/QdqhsvCvhuyuo7q00OwhnjOUkSEAqfatmip55dx8q7FPVdL03Vrf7PqVjb3cXZZow2PpnpUGjaBomi7v7J0q0sy33jFGAT+PWtOijmdrXHZbla4sbK5uoLq4tYZZ7ckwyOgLRk+h7U69tba+tZLW8t47iCQYeORcqw9xU9JSuwsjBHgzwmCCPDum8Hj9wK3UVURURQqqAFAGAB6U6im5N7sEktivBZ2lvcz3UFtFHPcEGaRUAaQgYGT3pLuxsruaCa6tYZpbd98LugJjb1U9jVmildhZFcWNmNQOoC1hF2Y/LM+wbymc7c9cVmXPhLwxc3ElxcaDp8ksjFndoRliepNbVLTUmtmLlRU0rTNP0q3NvptlBaQltxSJAoJ9eO9Z974R8L3t39rutB0+WfOS5hGSff1rapaFKSd7hyoiW2t1tharbxC327fKCDZt9MdMVk2fhLwxZ3v2210HT4rjORIsIyD6j0rapaFJrqOyCs3VtB0XVpEk1PS7S7dBtVpYwxA9M1pUUk2tgtcwk8G+FI3V08P6cGU5B8gcGrWq+H9D1aZJtS0mzu5UXaryxBiB6ZrToqueXcXKuxl6X4e0PSp2uNN0mztZWXaXiiCkj0zVV/BvhR3Z28PacWYkk+QOtb1FHPLuHKuxmzaDok2mR6XLpVm9lEd0cBiGxTzyB2PJ/Oq1t4S8MW1zHcW+g6fHNGwZHWEZUjoRW3RS5pdw5V2K8NlaQ3k15FbRJcTgCWVUAZ8dMnvikvLGyvXhe8tIZ2gfzIjIgYo3qM9DVmildjsjM1Xw/oeqzrPqWk2d3Kq7Q8sQY49M0aV4f0PSZ2n03SrO0lYbS8UQUkema06KfNK1ri5UV7yys7zyvtdtDP5TiSPzEDbWHQjPerFFFIZXsrO0sY3js7aK3R3MjLGgUFj1Jx3NWKSloAKKKKBhWR40kki8Ha3LE7RyJp9wyspwVIjbBB9a16yPGcck3g7W4YUaSR9OuFRVGSxMbAACnD4kJ7Hk/wG8aXVjaw+H/ABPO0cNxA13pt1O+Q8YzvQsfTBI+hHaqDeMNV8TfGbw7eQNcW+hNdSQ2K7ionVVYM5HfJH6Yro/C/gCx8W/B/wAP6frSXNlc2wZ0kCbZUBY5XB7EYp3i/QzY/E3wBbaXp8q2FkrxgxxkpGArdT2/H1rv5qbnKy11OS0+Va6aFfWJNX+I3xI1Pwxb6tdaXoGjYW6+zNtknfOMZ+ufYelUvF/h/UfhTFb+J/DWt6jcackyx31jeS+YrKx6jAA/TI9au6xHrHw6+JGpeJ7bSrnVNC1nDXQtl3SQyZznH1zVTxhruqfFRLfwv4e0PULXTnmWS9vbuIxqqg9BmiN7q3wdf1+Y3bW/xD/idEnif4leD9Oe8vbew1GzMjC3m2Ng4I9Rn8Kb458I3nw50oeK/CniDV2NpIn2m2u5/MSVCcHgAD8xT/iYW8N/ErwfqI0+/u7DTrMxsbaBpDxgDp3pvjfxTqfxF0xfCfhrw5qsIu5E+03V5AYkjQHJ60R5rQt8PX7xPl96+434qXX/AAkniT4fwfbruysNWjLzC3nKEbjH36ZGSMkVS+IOgR+ALbTta8K+KdXm1BrxIhbTXYmEwOcjaAM9O+a0viZ4VS48WfD3Qns57rTYUa2uHRWxtBjBJI+7nBNR/EzwDp/hGw0/xR4P065W90+9jklCEy/u+52nPfb+tOEo+6rhKL952G/G6S2uPHvhWz1vUrjS9Mmt3N00c/l+X755HXAzit74Z6D4Di8Q/bvDHiy+1a7t4mLQvqAkUK3GSoUZ6/nisL4vz27+OvCGvXWi3uoaR9laSWJbVnJVsEKy44PI4NdN8PfE3hS814WOieEr/SrieNszvp5iUgc4LY46fniolf2StfYqNvaO/c9Gr598XeKNbl8fT+ONOaV/D+gXsenuFY7ZFOfMOOh9c+6V678TtVvtH8EajdabbT3F86CG3WFCzB3O0Nx6Zz+FeeaV8I/E8fhf+x28aPbWdym64s1t1ZNzYLAnGTz39qzw/JFOUvT/ADKq8zfLE9jtZ4rq1iuYHDxSoHRgcggjIryz46wi+8S+D9KuL65tbO7upEnaGbyzjaOc9PzrZ+B82rQ+GJ/D+s200Vzo1y1osjqQssY5UqT1ABx+FZfxq0P+3vFfg2ynsZrqxkupEudikgLt7kdKVKKhVtfuOb5qdzA1Owg8A+N/DaeFPEOoagdRuTDd2U90Jg0f97gDH5dqWfRLfxZ8avE2natrWp2ltaQxvCLe78vngY5BGK9H8L/D3wj4bvvt2k6RFFc4wsrEsVHtnpXAW/gyx8SfGvxQuv6bcSWawxyQP8yKWJA4YdeK1jVi7u+y367kSg1bTqLottceD/jDpnh/Qdcv9V06+gZ7y3uJ/N8r/ayOB69B0rT8E3l3J8XvHtvJdTtFFEpjQyEqmFXGB26n86pW+gQ/D74v6U2jWN2ui6rA1vPtQyhZP4cnqozg1e8FWN7F8XfHlxJaTpDLEojkaMhXO1eh79D0om0035fqKOjS8/0ON+DHjjVfD32WLxLLNLoWrTOtveSuW8mYHkEnoDkZ/P1r0A3Vwf2hVtluJfs50AN5Yc7CfMPOOnpWZ8K/CcGufBk6Dr1lLCJbiUqJEKvG2eHGehBrH+FujeJ9K+L72WvJPcLYaW1tBd7DskhD5T5uhPzEY6jGO1OfJKU2t1cUeZKKZzug2/hHVvEXiZ/GXi6+0yaPU5Vt1W+Ee5N7Z4YHpgV2viqNfDPwYubjwHq19qFtcXAdr03HnOkZO1yjADAyoHHTJrk/DF9oeg+IPE8fifwfqGoyTanK8DjT2kAXe3Q475FelR+LQvgA6n4V8H3ctvb3HkyafJB5DCPGXZVx83X8STVVW+ZaaadrBTtZ66/icV4e8L+BdWS3n8LfETUbTWztbzHugZC3fdGcH8M/nXbfEXwFpus211rd5qmsJd21i2BBchI2KISCVwepHOMV5v45vfDPi/TUsfDPgXUrfxDJIvlSrZmAQHOSWIwP85r2u5tbyPwJPZ3DG4vF0x43I5Lv5ZH6ms6spRalcuCi7qx5T8EvA+n674asPE19qmtfbI7pyEju8RnY+BkYz255qh4lj8P6j8Y/EFt4t8R3ml2UUafZ2S78oFsfd5BHSu//AGe7W6s/hnaQ3dvLbyfaJzslQq2DIcHBrhtbuNN0f4yeIb3xF4ZvdUs540EGyyaVc+o4xWkZN1Z/h95HKlTieifCrR/C2n213eeF9evNYhmYJI8t2JlQjsMAYNZ37RVxcW/w7LW9xLAz3kKM0blTgtyMitb4Z69oOrQ3VtoXh+70eOEhnWazMKuT3Hqayf2ibW4vPh55Nvbyzt9tgysaFjjdycCueN/brmNZW9k7HMeJvAej6L4JuPEFj4u1uG/t7UXERfUAy79oO3AAPJ460z4haxrV78DvDepX000F9Pdw+aykoXwWwTj1ABrU8UfCTw5/wg1zc6Tpk66vHZiWELKSTKFBxg+/ajWrDVfH3wPsDbW8w1azKOYZojGZHi4IwcdR0963jOL5W3fUzcWrpLoejeMZHj8HavIjsrrYTMrA4IOw8g14v4iv76H9mrw9cRXtxHM10qtIspDECSXAz17D8hW1q3xH1vW/DU3h208F6wuuXcBtZN8JESMw2s2SOnXFR/EzwxqGlfArR9Aiglu7m1uIvNWBC5DNvLYx2BbGailDkaUu45y5rtdjQ8Q+LNQ8ba2fBPgm9SFFTOpaoG/1aDAZY+5POMj/ABNddrV1afD34bSyJNLMunW2yFp33NJIeFyf94/lXGeN/h+/huz07xR4Ct2ttR0iMCW3XLfaYv4sj+JuufUfQVB4zOs/Ey68N6Ha2t5pNrJa/wBpXks8BxG/KqvPBIIPHo2aOWEuXlfu9QvKN77kfwR1HW9C8TzeGfE0khk1a2XUrRpHJO5hl157+o9VNbGvXt54S+NVnfXF1M2jeIIhbsHclIplwBgdu3/fVc/458EeM9HhtfFzeJrjX73RpEkihMAD7M/MBtGT9PQmu6+J2iN4x+HDtbwyR3yRLeWgK4dJAM7fUHGRj1xTk4OSl0ejCKlZrtqZPxWu7zWvGXh7wPpdzLCZJRe30kTEFIkPAJHT/wCuKihvbiL9oy5tWu5/skejhjGZCV4UHOOmad8DdM1a8fUfGniOGRNTvysESyIVZIkGOh5GT/IUR6fdP+0Zd3T2k5s30gIZth2HKgY3dM0lZXh2X4j1dpd2Yug2OrfFrVNT1LVNavtO8P2tw1vbWdnJsMmP4mPQ/iD+FdOng1PBfhnxBPp2vavcQyWL+XDcz7hEwGdykY5/KuY8P32rfCfVdS0rU9FvtQ0K6uGuLW8s4y+zPYgV06eMR4z8N+IbXT9B1a3jjsX8ua4hKiZiMbVHXNE+e/u/CKHLbX4jzHwJpnw71HwvZXXiLxvf2WqSA+dANRVNpyccFSRxjvXeeOrJ9N1j4c2Ol6heNZJqKR72nLGVDg5Y/wAXGfwNcd8P9d8JaR4TsbHXPAuo3eoxA+bN/ZbNuO4kckemK9K17WNJu7jwZdSaFq0onuxJaeXCUFq2NgMq44ADdOOlXVclPrbUmCXL9x3tFFFeedgUUyeWKCCSeaRY4o1LO7HAVQMkk9hWFF428HzSrFF4n0h5GO1VF2mSfzpqLeyE5JbnQUVT1TVNN0u1W61LULazgYhVkmlCKSe2TVC08XeFru4S3tfEWlTzOcIiXSFmPsM0KLetgutjaPTFACqMKAo9BS1yOh6vr2s+Mbz7PJpSaBYs1u6xzCaeWT1O04T6HmnGN0xN2OtpRUdzPDawPPczRwxIMs7sFUD3JrJ0zxX4Z1O7+x6fr+m3VxnAiiuVZj+ANJJsd0bNB6VT1bVdM0i2+06pqFtZQ5xvnlCD9aj0XXNG1pGfSNUs79V+8YJlfH1xRZ2uF1exoUVVfUtPTVE0t723W+kjMqW5kHmMg6sF64pdS1Gw02OOTULyC1SWVYo2lcKGduijPc+lFmK6LVFFVdU1Cx0uza81K8gtLZCA0szhFBPA5NIZaopEZWUMrBlIyCOhFR3VxBa28lzczRwwxrueR2Cqo9ST0oAlpKwF8a+D2IC+KNHJPQC8T/Gt2KSOaNZInWRGGVZTkEeoNNxa3QJpjqWvNfGfjXWNP8UG106/8NQWttt3297fos92T1Cc4TH+1jJr0S1uEns47oFQjoH+8GA4z1HB/CqlTlFJvqSpJtomornT458GKSp8U6PkHB/0tP8AGrtj4i0C+sri+s9ZsLi1thmeWOdWWIYz8xB46Gk4SXQfNF9TUwPSlqK1nguraO5tpo5oZVDRyIwZWB6EEdaqTa1o8Md5JLqlmiWLBbpmmUCAnoH/ALvUdaVmO6L4VQSQoBPU460tMikjliWWN1eNgGVlOQQe4NZ//CQaH9jW9/tix+zNN5Al89dhkzjZnPXPaizYXRp0hoqrBqOnz3NzbQ3tvJNa/wDHxGsgLRf7w7UrAWqKr6dfWWo2wutPuobqAkqJInDLkdRkVZoAKSqunalp+pGcaffW90YJDFN5Ugby3HVTjoadJqFjHqEWnSXkC3kyl44C4Duo6kL1IFFmF0WaKqalqWn6akcmoXtvaLLII4zNIFDOeijPU1m3vjDwpZXclpd+I9LguIm2yRyXSBlPoRnimot7ITaRu0VjaX4q8NapeLZ6br2m3dywJWKG4VmIHJ4Bqc67oq2U98dWsha28himm85dkb5xtY5wDkjijlfYLpmlRSKwZQykEEZBHeqDa1o6xXkrapZiOxbbdsZlxAfR/wC6frSsx3RoUVk6l4k8P6ZHBJqGtafapcLvhaW4VRIvqMnkVTHjrwYSAPFOj5JwP9LT/GqUJPoJyiup0JAIwRkelAAUYUAD0FRyXEEds11JMiwKm8yFsKFxnOfSmade2mo2UV7YXMV1bSjMcsTBlYexFTZjuT4HoKWqtvqFhcXtxZW95BLdW2PPhSQF489Nw6in395aafaSXd9cxW1vGMvLK4VVHuTRZhoT0VTn1PTbcWpnvraMXjBLbdIB5zEZAX1z7VcosMwPiN/yT/xD/wBg24/9FtXhul3/AMKR8LVtb+C1k8QGyZcIjeaZ+dvPTrivevGdlcal4R1jT7RQ9xc2M0USk4BZkIAz9TWP8N/C8Ok+DNJtNU0qzXUYIAJSY1Zg3+93NdNKooQ+ZhODlL5Hk/jaK9t/g94Ij8RBgy3q+aJs5WHPAbvwmKk+IsnwkuPCM8HhdbCXW5GjW0FoW8zeWHr26/jivQ/jT4b1XxHY6JFpdqtz9n1KOWdSwGI8jJ56irHxN8E2uueCb2x0nTbKLUQqvbMsaod6noGHTIzW0a0fdbfV/mZypvWy6Dde1y+8IfCKO91OTfqyWaQLzktOwwPx7/hXA/DW3vvh9450yx1O7Ett4ltFeRsjCXPXH61v6t4U8SeNJPC+n+JLF7HSrS1Ml+EuAXacfKFyD6AHPao/Fvwa0yPRJbnwzJf/ANsW5WW08+7ZlLKc4+Y4GfWlCVNJxk9xyUm+ZLYj8dwv4z+Mln4Kv7iWPRrO1+1TQo23z2wTg/yrtrb4c+CbW7tLu28P20M9pIJIXRmBDDoevP41zXizwj4oub3R/G2hNBb+J7W2WO7tpWyk4xyufXr7c1c0TX/ijfavaW974NsNOtPMH2qeS5B+TvtAYnNRJtxXJKyXmUkk3zI5jwjpNr8R/iN4j1bxKpu7TSLj7JaWTMdi8sM4H+6T759qT4t+HbDwDLpfjTwnGNNuIrtYbiCNj5cyNk4IP0wR7+1a+seGPFvhLxnfeJvA9tb6laal815p0rhDv/vKSQPfr3PXNVrjw943+IWtWD+MNPt9E0OxlE32NJQ7zsPXBPbIzngE8Vop+8pc3u22/SxHLo1bUm1F1l/aT0GVQQH0VmAPXkTVa/aJ/wCRd0L/ALDkH/oL1b+JfhTXrjxJpfjLwi8H9r6ehia3mOEmiOeM/wDAmH49eKyH0Px9441zS38XWFlo2j6dcLcm3hl3vPIvTueOo69CaiLjeM77Ipp2cbbnrI6CvI/jCk3jTxdYfD+xuVgihhe9vpSeEbbiMH8x+De1euHpx6V5J4f+FY12W/17xuLuHVr27kk8q2uyojjzhVyp5/wxWVBxi3KT2LqpyXKkbnwL12bU/CJ0q/Y/2jo8hs7hWPOF+6fy4+oNaPxm/wCSW6//ANe3/sy1geGPAd54N+I8V14eWWXQb61KX3nz7mjkByDzy3/1zXWfEvTLzWfAWsaXp8Qluri32xIWA3HIOMn6U5OPtVKL0eoRUvZtPc8i8OXHwbXwBaLq/wDZbasLHE6/P5plwfTvmpNJ1TXvCv7O1xeLJJE9zcmOwLNlooZGwDnt7V6R4T8H2cfw9sNI1bSbJb37CIZy0SsVcgjJI6kVz3g3wRql38MtS8D+KLU2yRzuLO5EofcucqwHbB7Gt3Vg73fXr+hl7OWnoXPBvwr8IR+FLUalpiahd3UCy3FzKzF2Zxk4OeOtZfwh8/QPH/iTwD9okudLtUFxaiQ7jGDtyv0w36UmlXfxe8N6cmgr4bstaFuPLtr4XAUFB03AsDx9K1vAfhHXvDtlrfiXUGh1HxXqSM/lh8RqRyse76gfkKmTdpc0r321/qxSSuuVWsc78WtP8I6V5Hhvw74X0+48SamdsKIhPkKf4zzx7fn0FX9T8F2fgr4Ha5Yx7Zbya08y8m/vv6D/AGRkgfie9c/4P0z4m6Hr1/4guvBMWqatet81zPeIDGvdVAbgf0Fdxqi+MvFPw416w1bw9DpuoyxGO1hS4VvN4z1yQPzqpNx5Y82l1fUlJO7tr6HHfC/XNQ8BS6ToniKUvoOtW8dxp12fuwSOoYxn0GT/AF7mtjwNpFjr3iX4l6TqMXm2tzfIjgderkEH1BwR9K6yXwfa618NNP8ADOuQhZIrCGMsuC0MqxgblPsfzrC+B3hHX/Cs+vrruHNxPGIZhIG85UDDd6jqOvNRKpFxlJOz/wCDuUoNNR6HFTX3jfw6svwmtla4ubtwunX+7BS0bO4/gAfp8w7CtH4u+ErLw/8ADDQPDdi2A+qRJJMRy8jghnP4mu11nw7q1z8aNF8RwwKdNttOeGWXeAQ+XwMdf4h+tP8AjB4f1TxBpmjw6VAsz2+qwTyguF2xqeTz6U1WXPHp1fqJ0/dkcZpvxH1XQPDF14V1O3km8XWci2VmmM/aN3CSZ74H58VR+C9le6dr3j+y1Kbz72K2K3Emc7nw5Jr2Kfw5os/iC38QT6fC+p28flxzkcgf4+9cb4U8K61Y+NPHWoXNuiW2rAizfzAfMyG7duvehVYOMrK1/wDMrkkpK7G/s2f8kyj/AOv2f/0Kul+J3iJfDPgu+1JcG4KeVbL3aVuFFZ3wU0DVPDfgaPTdXgWC6FzLIUDhsKzcciqnxG8I6j4z8W6RYXiNH4btUee4kjlCs8vRVHcfWs5csqzbeg1zKkktzivhlBe/D7xxpunapdebbeJbRXd8/cuc5wffkD8TVz4o67aeGvjfoutXqSSRW+myfJGMs7EOFUfUkCrvi74N6bHokt14YkvzrFuVltfPu2ZWZTnb8xwM+taN14X13VPif4Y8Rapp0DW9vp2L0l1YRz7Txjv8xGMVtz05S579HfoZ8s0uW3Ux/hrbx/EnXrjxZ4muknfT5zHa6RzstfRnB6n+o59K0fjv4X8OweAta1yHR7WPUi0Tm4VcPuaVAT9SCfzqfxJ4O1rR/H9p4v8ABUcZN1II9Us2cIkik8v/AI++CK6H4u6PqGv/AA91TSdLhE13MIzGhYLu2yKxGTx0BqHUXtIyT0/IpR9xprUq/C/wt4ds/Deg6za6Paxag+nws1wF+cs0Y3HPqcn864X4V6BD4m+H3jPRJQoNxqkojY/wyBUKn8wPwzXrfg+zuNN8J6Rp90oW4trKGGVQcgMqAEZ+orlvgz4b1bw5p+tQ6tAsL3OpyTRBXDbkIUBuPXBqFU0k763RThrHQxvAPjo2Pwk1C41RtupeHla1lSTqzjiLP14B+hrEfw/Lo/7O2uX1+pOo6sq3lyW+980i7QfoMfjmtLxj8M9Q1P4nR3tn8vh/UJI7jVEDgAyR54K992f/AB412/xT0e91r4earpGlQiS6mhVYY9wUHDKcZPHQVpzwUly9WmyOWTTv0Vil4T8NaBr3gTw5JrGk2t68VhGsbSrkqMdK4L4C+FfDusQeIn1PR7W7a21MxwmRc7FA6D2r1zwVY3Gl+EtJ0+7ULcW9rHHIoOQGA55rlPgr4Z1jw3Br66vbrCbvUWmh2uG3Jjrx0qFUajOzL5NY6EPxu1CRdG0/wfpjKl5rcy2yqpxshH3j7DHFUPgnPN4d1zWfh7fTiVrN/tNjJ2kibrj+ePY1Pqnw+uPGHj/VNU8VLPDp1uiwaYtvcbWZepfI5H0qpqHwxk8N+INF1/wStzPcwXIW7iubotvhPB5b+VUnT9n7O/8Aw5LUufnt/wAMcdqF1rWh/FrxV4t0lTNDpl1GL+3HWSB0UMfw6+3WpfjJ4pufHGk3jaC7Dw5pMcU11MQR58zkBU/4Du6eoPoK9L8IeGdQs/HvjLUNStYzp2qPGICWDeau0Bsjt6c1H488ERL8LNR8M+EdNiiaVkkSFWC72EiseT3wO9Wq0FON91Yl05cr+ZyPjr/jw+Ev/XW0/wDQIq9ury/xX4R12+tfh7Ha2yO2jy2/2794B5YRU3H3+6eleoVz1pJxjZ9/zNqaabCiiisDUKKKKACiiigAooooAKKKKACiiigAooooAKKKiu7i3tLWS6upkhgiUtJI5wqgdyaAJaK85l+M/glLlo1nvpIFba1ylqxiB+vpXbW2taVcaJ/bUN/A+neWZPtAb5Ao6kmrlSnHdEKcXszQorzdvjP4NE3/ADEvsucfa/sb+V9c46V02reM/D+m2mk3c12ZLfVpVitJIkLhyehOOgpujNboSqR6M6KiiuY+JviGPw14Rub83yWUzlYoJWiMmHY9lHXAyfwqIxcnZFt2V2dPRXNeGVi8P+Cft15rd3rEKwNeyXko3M6Fd52gdsdBWn4a1rT/ABDoltrGlymS1uFJQkYIwSCCOxBBpuLXoJSNKisFfFuit4j1DQFnc3mn232m5xGdqJgH73TOCOKpjx94dPgpvF4nn/ssMULeSd+4Ntxt69aPZy7Bzx7nVUVV0q/tNU0631CxmWa2uEEkbr0INZln4s0S88W3Phe2uTJqVtH5kqhTtX1G7pkelJRbvoHMjdorzu4+MXhCG8ntVXU5mgkMbtFZOy7gcHkV1fhHxJp/ijSzqOmpcpCJDGRPCY2yPY9qqVKcVdoSqRbsmbNFFFQWFFFFABRRRQAUUUUAFFFFABRRRQAUVBJcxRzCJj8xqeiwlJMKKKKBhRRRQAUUUUAFFFFABRRRQAUUUUAFFFFABRRRQAV5Z+0lcTL4U02x8xorO81COO6cHGE9/bkn8K9TrI8X+HtO8UaBcaNqkZaCUZDL95GHRh7itKUlCakyKkXKLSHaboWiwaDDpcOnWpsfJCeX5QKsuOp9c+tePfDvRW1fTvH/AIJsLpk00zlLWTqsbE9Pp/hW9F4H+JtrY/2HZ+PbcaSF8tZHt/36p6A4z0/2hXSaR8PrHSPAtz4a03ULy1muQWm1CNsTNJ/e+ntW6lGCfvXv/VzNpya02ONttZ8Z+C/DaaZ4m8C2up6PZx7HubN1IKD+Iqf8Kj+Kt/puqaJ4Bv8AR41jsJtRQwIF2hRgjGO2CDWpceC/ifeae+h3vjqzfS5F8uSQWv79k9CcZzj/AGqu+MPhrNe+FfD+i+HtRjsjoswkiknQtuODzx3yc1anTUk7q/lchxk4tWPST1NeIfFHVNB8S/E238N65qsVlouk27yXDM5HmXDrhVGO4BU/99V2Og6L8ToNYt5tX8Y6fd2KtmaFLJQXX0BCjH1zTvCHw10exs7qTxJZ6drmqXd1JcTXM1sG+8eFXdnA7/jWVPkpNybv6Fz5pqyX3mR+z5rkeoeGr3wvcXEV3LpMrQo45Wa3Ynawz1Gcj6FazvA2qQ/DrxJ4o8J6o5TT4EfU9OLH70eMlB6nGB9Vauus/AVtpXxCtfEmgNbaZZ/ZXt7yyhhCrLnlSMcDnBP+6Kr/ABV+HMHje70u6F0LSW1fZO23JlgJyVHuOcf7xqvaU5Td9n+ZPLNRXdGP8LtKuB4E8QeLNTX/AImOvxz3TE9Vi2tsH05J+hFcahx+yxKfS8f/ANHGvfLmwifRZdLg2wRNbNbpheEBXaOPauAHw1u/+FQv4IOqQ/aGlaT7R5Z2DMhbGOvQ04Vo3u+6+4JU3ay7M4621fxD8M1m8K2NtNqEOrRrJoLnny5H+8p+mc/r0qf4T6FN4d+Nl3pt1ctc3X9mCa4lb+KVwGb8MmvbLa0ijtrWOREke3QKjleQQMZHpXM2fhCaD4p3njI3sZhuLNbcW+w7gQACc9McUlXTUvNfeP2TTR5R8LNU8XafL4jTw54Vt9ZhfU3MskkwQxtk4HJHavdfDc+o3OiW0+racmnXrrmW2RwwQ59RXmmj/D3x94eu9S/4Rzxbp1rbXt01wyvaBySTxnIOOPSvQvB9r4hs9J8rxLqlvqV75hIlhhEYC9hgAfypYiUZapr8bjpJrRm1RRRXKbhRRRQAUUUUAFFFFABRRWXqsjeeqhiAB0pxjd2M6k+RXNSqeqTPHEqocbjyaNNnaWNlc5Ze/qKnuYVnj2Nx6H0p2s9RN88PdMq1hMt0qhtwHLGtqoreCOBNqD6k9TUtKTuFKnyIKKKKRqFFFFABRRRQAUUUUAFFFFABRRRQAUUUUAFFFFABRRRQAUUVXvb6xstn229trbecJ50qpuPtk80AWKKZFJHLGJInWRD0ZTkH8afQAUUUUAFFFFABRRXE/GjVfEWi+CJdQ8NjE8cq+fIF3NHFzlgPriqhHnkokylyq521FeFeBPjpEulzw+LIXe6hTdDNbp/r/wDZI7H36VL4B+LniXxR8QbbTY9Jg/syZiHSNSXhTH3y1bPCVFe62MliIO2u57hRRRXObhRRRQAUUUUAFFFFABRRVSa+hjcqMuR1xQk2TKSjuW6ydUGLvJHBArQt7mKf7hIPcGkvLdbhAM4YdDVRfK9TOovaR90qaOP3kh7YFaDsqIXY4AGTUVnB9niK5ySck1Bq0m2ER92P6UP3pCj+7p6lm3njnBMZJx1yKlqlpEe2Bn/vHirlJqzNISbimxaKge7t1O0yDPtzUkUiSrujbIpWY1JN2uPooooKCiisPV/FvhvSbwWeoaxawXHeMvyv19PxpxjKTtFXM6lWnSXNUkkvPQ3KKitLiC7t0uLWaOaFxlHRtwYexqWk9C001dBRRRQMKKKKACiiigAooooAKKKKACvl39pK7u5viVJazSMYbe2j8hM8KGGSfxNfUVfNX7Uln5Hje0vAObqyHP8AuHH9a7MDb2pz4r4DHtvCfxS8N28Wqabb6nHE6CRXsrjzPlIzyqknp7V1Hgj446rZ3SWPi63F1Bna1xHHsmj/AN5ejfoa9q8CXQvvBejXQ5D2cf6Lj+lcn8YvhzpvibSbnU7KBLfWoIy6SoMefgfdf19j1FX9YhUly1Y/Mj2UoLmgzvtMvrPU7CG/sLiO4tZ1DxyIchhXnPxb+Ky+DdSj0fT9PS9vzEJZGlciOIHoCBySceoxx61xX7LviO4j1i78MzSs1rPEbiBSfuSLjdj6jr9BXLfF/Op/Gq/twdwa5ggX/vhAf1Jop4ZKs4y1SCdZumpR3NG7+OXjaYnyU022z08u3Lf+hE1V/wCE0+LXiPEdlPq8gJ4NjaGPH/AkX+Zr6Xgt9HsVCwQ6fbKowAiomPyqe0vLO6LLa3UExT7wjkDY+uKn6zBfDTH7GT0czn/hbH4ni8H2qeLXZ9Sy2d7BnCZ+UMRwTivNbf41TQ+Ob3StdsrX+xPtEluJEQ741BwGbJww9eP8K9yHWviTXUluvE1+kMbySSXUm1VGSTuPanhYRrOTkhV5SppWZ75rnwP8N6zqK6ppGqTWFncfvGhhQSIQecoT0B/EV1ltpvhj4W+Dbu+tbNxDbpvnkGGmnPQZJ/l0FeR/Ar4lNodxH4Z16Y/2dI+22mc/8e7H+E/7JP5V6Z+0JLt+Fl8VYESSRrkdwTRUjV51Tm9BwcOVzitTY+G/jjTfHGn3N1Y289s1tII5Y5cEgkZBBHUV1deH/soKf7P15u3nxj/x2vcK58RBQqOKNaUnKCbCiiisTUKKKKACiiigBD0rPk05g26FwfZq0CQoJPAHWs2TUZC+I0XGeM85qo36GNbk05hIbK5SUNuVMHqDV2W6hilEbMd3fA6VKzbYy7dhk1jBHuPNl7Dk01725m/3ekTaqve2ouNp3bSO+O1N0yQyW2G6qcVbqdUzZWqR1GxqI41RegGKrapIUttq8Fjj8KtVHKsM2Ek2tzwM0J6hNe7ZGTBEbgrHGmMfeY1r28KQxhE/E+ppyIqLtRQo9hTqcpXJp0lDXqFFFFSbAOtfK3j+0uLLxnqsF0WMn2l23H+IE5B/EV9U15X8dfCEuo2q+ItPi3z2ybblFHLxjo31H8vpXoZbWVOraXU+b4nwM8VhOaGrg728upyHwX8XTaNrkekXcx/s68baAx4ikPQj0z0Ne5eI9ZsNA0qXUtSl8uGMdB1Y9lA7mvkyN2jkWRDh0IZT6EdK634leLpvE19bRxu32O1iVUX+8+BuY/jXo4rAKtWjJbdT53KuIJYPBTpy1kvh+f6I1NW+LfiW41U3Fg0Npaq3yQbA2R/tHua9t8Iawuv+G7LVlj8s3EeWT+6wOCPzFfLejabeavqcGnWMTSTzuFUAdPc+wr6o8M6VHomgWWlRNuW2iCFv7x6k/mTXLmdKjSjGMVZ/oenwxisZiqtSpWk3Hz7+XyNKiiivIPswooooAKKKKACiiigArw79q+zU2OhX+PmEskJPsRmvca8q/absZ7nwDFcxRF1tbpXkIGSqnjP0rfCu1WJjXV6bNr4C3v234XaVzk24aA/VWP8AjXWeINQs9K0W7v7+ZILeKJmd3OB06fWvk7wd4s8cabpraT4YnuzbmQyGO3tvMYMepyASK1H8N/FTxrcImo2usSpnhr8mKNPfDY/QGuqeEXO5SkkjGNf3UktSz+znHNc/FWG4ijIjjhnkkx/CpUgfqQK5vxzbXk3xO1e1RmN1LqjrGS2Dln+TntwRX0f8Jfh/beB9MkMky3Wp3IH2idRhQB0Rfb+deIfHWzn0P4tXF+ilVuDFeQnHBIAB/VT+da0qyqVny9jOdNxpq/ctf8KV+INyf9Kkssf9NL0v/Su9+D/wo1bwl4h/trUdWiGI2T7NbZ2yZH8ZPUDqPeuo0v4r+Bb60hmfXIbWR0BeGZHVkPcE4xx7GtKLx94Kk+74n0v/AIFOF/nXNUrV5Jxa/A2hTpJ3TOmHUfWvkj4dp5/xm05fXUpG/IMf6V9T6PrmjawzjSdWsb4x4Mgt51kKg9M4PHQ18y/CG0ml+N1ovltm3uZ5JBj7oCsOfxIp4X3Yzv2CvrKNjt/jv8L1lSfxR4dtgHAL3tqi/eHeRR6+o/GvOJvH19ffDaXwhqW+4McsbWs5PKouco3r7Gvrk8jFfO3x4+GjaXPL4n0G3JsJDuu7dB/qGP8AGB/dP6VeGrqVoVOmxNak43lH5nQfsoL/AMSLXX9buMf+OV7VXj/7LFvJH4P1K4ZGCT3g2MRw2FwcV7BXLin+9kbUF+7QUUUVgbBRRRQAUUUUAMmUvE6jqQQKzLG3c3I8xCFXk5HetU8DJ4FNWaJm2rIhPoGqlJpWMpwUpJtkd9/x6SfSqEDKumTepOK05V3xMnqKxnt7hDsMbkew4NOFrGda6ldIvaQuIGb1apr6fyIcj754FPtI/Kt0Tvjn61V1OCaSRWRSwxjA7UaORWsKdluZ7vIwy0hYntmrVhaOzrM/yqDkepqezsQuJJsFuy9hV6nKfREU6LesgprOq/eZV+pqO8keKAtGu5v5e9ZAEkjFmjeU/jUxjc0qVeV2SN2uU+Jfi+Pwjo8c6QrPeXDFLeNjhcjqx9hkce9dXXJfEvwbH4w02CJboW11bMzROwypDAZBH4D8qvD+z9ovabGGYfWPq0/q3x20PC9X8deK9UlZ59auYlPSO3bylA9MLjP45qhb+JPEFu+6HW9RQ/8AXy/P6813qfBXWi+H1iwVfUKxqXxJ8OdG8JeFrrV9Svpr+5UBIYgNieY3T3Pc/hX0CxOF0jGz9Efnk8szZ81Wq2ktW3L/AIJ5XNI00rSSYLMSTgADP0HFEKo8qrJIIkJ5cgnA9cCmGug1nwfrmmWFvqD2jz2VxGJEnhBZQCOh7g12ynGNk3a54dOlUqJzjG6W56D8N9f+HPhmI7L24a+kGJLqe2YfguM7RXqmj61pOsQ+dpeoW92vfy3BI+o7V8lVueBF1V/FdgujmUXXnLgpnhc87vbHrXm4nLozvPmd/M+nyviSrRcaHsly7aXT/W59U0UHrRXz5+ihRRRQAUUUUAFFFFABUdxDDcQPBcRJNFINro6hlYehB61JRQBW06wsdOtltdPs7e0gXpHBGEUfgOKs0UUXFYK57xx4O0PxhYJa6xbszRkmGeNtskRPXB/ociuhopqTi7oGk1Znh97+z3aM5Nn4nmjXsstoHP5hh/KqZ/Z7uM8eKIvxsz/8VXvlFdH1ut3Mfq9Pseb/AAp+Fq+B9VudTfWXvppofJCLF5aKMgknk5PA9Mc+td3baTpdrqE2oW2nWkN5P/rp44VWST/eYDJq7RWM6kpu8maRhGKsgpGVWUqyhlIwQRwRS0VBYyKOOKMRxIqIvRVGAPwp9FFABRRRQAUUUUAFFFFAEF5HJJAUjIBP8qzfsNzn/V/jkVs0jEKpYnAHU1Sk0ZTpRk7sjtVkSBVlbLVLVeK8gkfYGIPbPGadd+aID5P3qTTuNSXLoS0m5f7w/OsTcWkImkkHr3NEogA/du7H3XFX7PzMvrHkblRXU6W6bmycnAAqjppuPNAUt5f8WelLrBzKi9gDS5PesN1XycyLtrcJcISuQR1BqasrSTi4I9VrVpSVmXSlzxuwoooqTUK8t/aMkkXw7psa58t7li31C8fzNepVgePPDUPirw/JpsknkyhhJDLjOxx6+1b4WpGnWjKWx5+a4eeJwdSlT3a0PlpVZ2CIMsxwB6mvrTw/a/ZdAsbRwD5duisCPavJ/B/wk1S18QwXetTWhtLaQSBYnLGUjp1AwM17RXdmeJhVcYwd7HhcL5ZWwqqVK0bN6JGLfeFfDV9IZLvQ7CZz3aEZq3pOjaTpKldM062tAevlRgE1forzHUm1ZvQ+njh6UZcyir97IKKKKk2CiiigAooooAKKKKACqetX39m6Tdah9nmufs8TSeVCuXfHYD1q5RQgPILP4++GWGL3SdUtnHBVQr4P5itPTfjb4Lvr6C0VNUiaZwivJbrtBJxzhif0rpPiBq/hvwzokura1aWsp+7FEYlLzP2UZ/yK8t+EPgufxT4kk8ea9Yw2tm03m2dpHGFR2HQ4/ujH4mu2MaMoObjZepyuVRSUb3PZPFPiLRvDOni/1u+S0gLbFJBJZvQAck8Vwl38dPBMOfLXU7g9tkAAP4lq5z9qO6hbUfDVhNIFi3ySy55AXKjOPxNbEXjz4MafIosbOxBzjdDpJXHvnYKUKMeRScW79hyqvmaulY7L4ceNLXxtptxfWunXdnHDKEBmHEmRnKnv7+nFdPHLFIzrHIjsh2uFYEqfQ+lQx3FudNF5bspgMXmoyjAK4yD+VfMXwS8ZzaL4+LajcMbTV38u5dzwJCcq5/E4PsxrOFH2qlKOluhUqnJZS6n1NUV3cQ2ltLc3MixQxIXkdjgKoGSTXnP7QXiyTw74RWxsZzFf6kxjRkOGSMffYfmB+J9K4Dwrrkzfs5eI4Z7h2eC5+zxFmycOyNj9Wohh3KCn52HKslLlPQr/AONXgS1dlju7y7wfvQWxwf8AvoipPBfxY0jxZ4lXRtN0rUgrIW891G1cf3gM4/OuA+GfiT4V6L4MsotdgsZtXG5pi2nGWTJYkDdtPQe9eyeBtc8P+INFF94cCC1DlCqw+WVYdiMVdWnCmn7r9SKc5Ta95G/RRRXIdIUUUUAFFFFACEhQSxAA6k15x4j+L2habdva6fazamyHDSI4SPPsSDmtH426lcab4DuPszMjXUq27MOoVslvzC4/GvnGvVwGChWi5zPkOIc9rYKoqFDR2u2e56d8adHmkC32k3dqp/jRxJj8OK7jTte0jXtMkm0m/huQFyyqcOv1U8ivlSrGn3t3p90l1Y3ElvOh+V42wa66uV038GjPHwvFmKg7V0pL7n/kfUdrb/aEfacOuMVb065YnyJfvDoT/KvP/hX47TWHFlqBWO/VeccCVf7wHr6iu51FQlws0Z4YbgR615FalKE3CR9jg8VTr0VWpPTqackUcn341b6impbwqcrEgP0rnvGnjLTfC2lw3d4rzTT8RQR43Me59h71zfh/4waLqF0ttfWc+ns5wkjOHTPbJGCPypRw1acOaMdDStmeCo1VSqTSkelVnawh+STt92m2N473AEjAo/T0HpWhJGki7ZFDD0NY6xZ13VWGhR0iM5eU9Puirsk0Uf35FU+hNVr6ZbeEQw4Vj6dhUVvYeYm+dmBPYdab11ZMW4+5HVmlRRRUHSFFFFABRRRQAUUyaSOGJpppEjjQbmd2ACj1JPSuA8TfGHwXozNDDevqlyDgR2a7hn03Hj8s0JNkTqRgrydj0KmyOkcZkkdUQdWY4A/GvL/jJ8QdT8N+DtKudNiWz1PVMMEkAcwpty31PIH4188a34m8Ra9KX1XWb267kNKQoH0HFWoXVzlr42NJ8trs+rtc+IngvRmaO98QWhlXrHE3mN+S101pOt1axXCLIqyoHCyLtYAjPIPQ18JKArDbxzX3TpkxuNNtZ26yQo5/FQaJRsGFxMqzd1sWaKKKg7QooooAKz/EeqwaHoN7q90rtDaQtKyoMk47CtCmyIkiNHIiujDDKwyCPcUK19RM+XNO8SaL418bNrnxA1Y29hbnNtYIjMpGeFyOg9T1Ne0W/wAWfh5HGkMWsxxRoAqqIWVVA6AccCte98AeCrxy9z4Z012JyT5WP5VTHwv8Aht3/CM2R9iDj+ddlSrRna6enoc8YVIbWPN/2kPsd8PC3ia2ZLvTXZ0Mi8q6kqw/RWrudJT4RMsdxYx+G+QGXcFJH4NXW33h/Rb7Qxod1ptvJpyqFW3KfKoHTHpXE3HwR8AyuWFnex5PRLpsUlVg4KLbVhuElJySTudbq2saZdeHdUOn6ha3LRWUrlYZQxACHnArwbwN4J/4S34Mai9pEDqlpqcktqe7gRR7o8+/b3Ar1vQPhZ4X8PpqDaPHcxXF7ZyWjSSzF9quOcD8qufCbwlP4M8Kf2TdXUVzM1w8zvGpC84AHPsBRGrGnF8j6oJQlNrmR438NLPWPiJ4+trrxIGnttCtVjkV0wCy8IrZ/iLZY/SofAtlJqHwb8c2kMZd4rlZlAH93aT/AOOg19KQ29vC0jQwRRNK26QogBc+px1NQWOmadYxTRWdjb28c7F5VjjADk9SR3pvF32Xb8BLD+fc8Z+Dv/Cs7nwXZ/2zDoy6ohZZxdY3kg8Hn1GK9X0fVPCtvDHY6Tf6TDHnEcNvIijJ9AO9c1q3we8B6jcvcPpclu7nJFvOyLn6dKr6f8FfAtlfQXkVvetJBIsibrliNwORSqTpTbfMxxU42VkekUUUVyHQFFFFABRRRQBieOdCXxH4YvNKyFkkXdEx/hdeV/Xj6Gvly/tLixvZrO7haGeFykiMOQRX19XFfEjwDY+KoftUDLa6oi4SbHyyDsr/AOPavSy/GKi+SezPmOIclljoqtR+NdO6/wAz5vorT8Q6Dqug3ptdUs5IHz8rEZVx6q3Q1mV9DGSkrpn5vUpzpycZqzRNY3U9leRXdrIY5omDIw7EV9F+D9W/4SLQLfUIVJLDbIg52OOor5ur1L9nnWHg1260V2PlXUXmoOwdev6Vw5hS5qXOt0e/w3i/Z4pUZP3Z6fPp/kZ/x3mlPiy2tZCdsFom0em4kmvPa9N/aHtDH4qtLwD5Z7bGfdTj+teZVtgmnQjY4s7i44+qn3/4Y9/+F+pNqXgmykkYtNbs8Dsep24x+hx+FehiQCASNx8uTXlXwGt5ZvDM4CnZ9rPPboK9WaNWjMZGVIxj2r5/GpRqyS7n6Jks51MHCT7Ix4pFe782c/LnP+Ap93eNK2I8og9+TVhtNTd8shA9MVYgtYYRwoY9yaxco7ndGnU22J6KKKyOsKK4Px78VPDHhR5bRpmv9SjJBtbfkq3ozdF/nXkR+OniabxPaXsscFvpMcv72ziXcXQ9cseSR1GMVSg2c1TFUqbs2e9eM/F+g+EbKO61y7MIlJEUaIXeQjqAB/XArymf49NeeI7Gz03SVttOkuUSaa5bdIUJxwBwv5ms/wDadaXU4/D2uWO6fSZLZtsycqGJzz6cYrxL9PcVpCCscWKxdSM+WOx9W/tE6hPY/C69+yk4uZI4HYdNjHn86+W9KuI7LU7W7khWZIZVkaM9GAOcV6vcfFjTtX+E934a1yzuJNU+zeRFIqgo5H3XJ7EV5JawPO5AIVVGXc9FHqaI2incwxlWM5qUX0PQ/jP450/x9d6W+m2dxax2UT+a1xgcsV6YJ4GPx9K87ldcbI8hB69SfU1JPIjFYIfkhB6t1Y/3j/nivYtG+BCXulxX8vi+08qRA4e3i3x4I/vEiiOmrMlGpiZOSWp49pdnLqGp2tjACZbiZIkA7liAP519zQRrDCkKDCIoVfoBivHvh18ItD0nxPBrEfiZNXewkDiGONQFfB2liGPQ8j6V7JUVJJnqYKhKmm5dQorO1zXNK0W387UryOAdlJyzfQdTXBar8W7SNiul6XLP6PM+wH8Bk1B01K0KfxM9Oorxh/izrhbK6fYhfQ7j+uav6d8XZd4XUNHUp3aCXn8j/jQZLGUu56xRWD4a8W6Hr4C2N2BPjmCT5XH4d/wreoOiMlJXTCiiigoKKjnmigiaWaRY0UZLMcAVy2q+MoY2MenQ+aR/y0fhfwHesqtaFJe8xNpHW0mRXmN34g1e5J3XsiD+7H8oH5c1RN5dk5N1OT6mQ1xPMY9Ikc567RXlEGq6lAcxX9wPYyEj8jWJqnxuuPD/AIgOl3um/b4YtvnTK2xxkZ4HQ4/CtqOMjVfLYHVUdz3Kisnw94h0vXbSK4sbgHzEDhG4bB/nWtXVGSkrotO4UUUVQwooooAKKKhvJfJt2cfe6ChK4m7K5NRWZp1y/n+XIxIfoT2NaTMFUsegGTTaaZEJqSuZviCKzurRrO7tYLlXHKSoGAH0NcHqPwo8O3UD3MbXOnk8qsT7lJ+jZ/SuxeTzJzK4zznH9KmzcX0gX+EfkK6adWpS+F2PMxOGoYt/vYKXb/hzyqH4NtcSN5OvbEH9+1z/ACap9L+HOreHdRGp6JqkN/fW+SsDwGNZR/Eu7ccEjoa9cl22dmQnXoD6mqtlNHbwNIxzIx4HetXjq8k7u6OSGRYGjUjJQtJa7v8AzPLviQbPxP4IGqWPmC60+TNzbyLtkgPR0Ye3X3614/X0J4n0G8mup/EmkQLLdiMpe2nRL6Luv++B0P4V4bp+lvqviBNM0tXk82bYm4YZBnnd6EDr9K9PL6q5HG+x85xLgZOtCtBfFp8+n3ntnwkmh8P/AAqfVb07Yi8tyfdRgf8AsprynxL488R61qL3P9o3NpDuzFBBIUVB26dT7mvUvi9ax6P8LYNPtGxFGYoeP4gDkn8cH868FpYGnCo5Vmt2Rn2IrYWNLBRlZRir26s9++FPiPUvEHh4fabiWW7tpPKds8uMZDH36j8K9Fj3bF343YGceteS/s3bvsOtZ+75kOPyfP8ASvXK8jGxUa0oo+wyKpOrgadSbu2vydjmvHXjfQPB1l52rXWZ3GYrWPmWT8Ow9zXk3hX40atrXxK063uoobPRbmQ24gXkgvwjM3c5wPTk14rquoX2q38t/qN1LdXMrbnkkbJJqvG7xyLJGxSRGDKw6gjkGoVNJEVMdOUk1ojQ8UyzTeJtUmuQRM93K0meu4sc1m19QW3gnwZ8SfC1n4ilsxbX97ArzXNo2xhLjDbh0Y5B6ivAviL4Wl8H+J5tGkvIrsKoeOROCVPTcOx9qcZJ6GVbDygufdM7z4KfEfStI0mfwx4tw+lnLW7yR+YqZ6oR6elcJ8R5fC03iiebwgk0enOAdki4AfvtHXbXN1PZWst3cCGIc9Sx6KPU0O0byZE68pQUZdAs7aS6l2LhVAy7noo9TT7y4jKC2tgVt1PU9ZD/AHjUuoXESRfYbM/uFPzv3lb1+lb/AMJfCLeMvF8OnybhYxDzrx1OCIx2B9SeKzjefvy26GUIOckkcjU6Xl4lubZLy5WA9YllYIf+A5xX0z4j+B/g/ULbGlrcaTcAfK8chkU/7ysTn8CDXmN/8C/GcN6YbWTTbqHPyzecU491IyPwzWinFnVPCVYPa/oeq/s46DDpPw7hvvLUXGpyNPI2OdoJVB+hP/Aq0PiN48i0Ldp2m7JtRI+ZjysP19T7VFqWpTeAfhtpmmO8LaotstvH5Zyu4D5nGRyB9OpFeLzSSTSvLK7PI7FmZjkknqTWDep11a3sYKnHexNqF7d6hdPdXtxJcTufmdzk1XoopHnhRRRQA6KSSGVZYnaORTlWU4IPsa9h+F/jp9UdNG1iQfbMYgmPHm+x9/5145T7eaW3njnhYpJGwZGHYig1o1pUpXR9T1W1G9gsLR7m4baij8SfQVV8LamNY8PWWpcZmiBf2YcH9RXF+MdWOoaiYY2/0eA7VH949zXPia/sYX6nt8yauirrus3WrTlpGKQg/JEDwPr6msyiivAnJzd5PUzCo7q4htbeS4uJFihjXc7seAKkqjr+mQ6xpFxps7ukcygFk6gggg/mBRG19Qexir4/8MGby/tkoGcbzEdted/E37PN4jOpWc8c9tdxqyvGcjIGCD78frWnqHwz1C3DyQ6pZNCgLM826PAHc4BrhplCSNGsgkVWIDLnDe4zXr4elSUuamzlnKVrSR6RpXjqHw94T023twbjUViyAGwsQ7ZP07V3/wAEviprniPxDPpfiE27QeVuimSPZsbPAY9814NoVpp15eLFqOp/YIyfvmIsD+Pb8a9u8LaPpej6asel7XjkAZptwYy++RSqVI4a/KtWVSlJvfQ95pa43wh4jAC6fqEmO0UrH9DXYjpXZRrRqx5onancWiikrUoWobyD7RDszg5yD71HLqFhCdst7bxn0aUA0Rajp8p2x31s59FlUn+dSppPcl2aszOkhuIWG5G46Ec1rtIiwGSVlRAu5y3AAxzmuC1n4qaJpPxBPhO/gkiRdivelxsSRgGAI9MEfNnr2710Hi3zNV0C/wBMsmxJcQNGr+5H8j0rpcJNx5lZM5XKNKMnHV9vM838X/FaKG6ktfDNnGyqSPtU4yCf9lfT61xdz8QPGE77v7cuIh/diAUflisDU7C80y9ksr+2kt7iM4ZHXBqtX0lLC0YxXKr/AIn5dis2xtWb55uPktLHTx+P/F64Da3cSgHOJAGH8q1tO+KeuwMPtlraXa9/lKH9K4KirlhqUt4oxhmmMg7qo/vv+Z7fo/xm0hgsd/pNzaju0TBx+XBqjd6z4ctPFDeLfD8kE1rcr5eqQBdssWT/AK5VPp/FjtXkMEMs8qxQxvLIxwqouST7Cu48J/DbWtRuEfUg2m25OCrD96w9Avb8fyriq4TD0ryvY97A53mGJkqbgpr0tb57I9H+K9t9u+F1xPCwkVHjnRlOQU3DJHtjNfPtfQNjZnQTP4B1KV5dK1C3ddJuJDkg7fmgY+vdfUZFeCTWs0N7JZyKfPjkMTL/ALQOCPzFGWyXLKPnf7w4rw7VWnVturfNf8Oe5fs82/k+FbuZlw89ySPdVUD+ZNd9rGs6Vo8ccmqX0Fosh2oZGxuPtWH4B03+xdFs7FsKYIMy/wC8eW/UmvBviF4hm8S+J7m+aQtbqxjtlzwsYPH59T9a4o4f63iJO+h7VTMf7Hy6lG15bW/Fmh4g+Avia0Zm0e9s9Si/hVm8mT8QeP1riNe8AeMdEiabUNAvEhX70sa+Yg+pXNTaB8SPGmi3Qmt9duZ1zlork+ajfUHmvUdM/aDtv7Mb+0vD8v24Lx5Eo8tz+PIrivJHelhp9XE8OsNW1bT4nhsdTvrSNz86Q3Dxhj7gGqkjvJI0kjs7scszHJJ9zV3xBqTaxrd5qj20Fs1zK0hihXCJk9AKoVdjkb6XJLaGS4nWGFdzscAVo6hLHY25020YMx/4+JR/Ef7o9qnUf2NpgkP/AB/XK/L/ANM1rD5J7kk1zRftpX+yvxZn8T8grT8O+INa8O3T3WiajNYyyLsdo8fMPQg5BrftPhd48urJLuHw/P5bqGQM6hiD0OM1ga74f1zQpNmsaTd2JzjMseFJ/wB7p+tdF0zbknD3rNGjfePfGl5n7R4n1TB7RzmMf+O4rGn1TU533zaleSNnO552J/U1Uop2QnOT3Z6BpGtX2r6LZx31xJObJGgQu5Y7dxbkn/ex9APSrFc54MMqm4jaNwjAMCRxkf8A666OuaW5Sbe4UUUUhhRRRQIKKKktoZbiZYYULux4ApN21Y1qeoeCdYe0+Gy28b4nkuZY155VeMmqNVtKtfsVhHbbixXLH0yetWq8DFVvazv0PZppqCTEopaK5yxKKWigDjvi7dT2/hPy4chZ51jkI/u4Jx+YFch8KvD41PUJdQvIQ9lCjIAw4dmGMfgM/mK9bubeG6gaC4hSaJvvI65BotbeC1gWC2hSGJfuoi4ArphiOSk4Jambp3ldnlniT4cahBO02ist1bk5ETMFdPbng10vwu0fWtIs7lNUzFC7AxQFslT3Ptn0rs6KU8VOcOSQKmk7oStPT9e1WxQRw3RMY6I43AfnWbRWMZyi7xdjU3ZfFmsuuBNEnusYz+uazLvUr+6z9ovJpB6FuPy6VVoqpVZy3bC4lFLSVmI8a+JkLReMbxmziQI6/TYB/MGvYvgn48F34bXTb/H2yzxEZ2Odyfwk/hxn2rzr4x2JE9lqSrwymFz7jlf5t+VYnw01A2PimGNmxHdKYWHbPVf1GPxr7GEnVy6M4bxX5bnH8NQ+qLzR9Nv7VrrWrW3uoEQyHzUDYAGSc9uPSvIfhV4b8O+LfD2p6hf2ssc8WoyRRiGUgBCAwGDnpmuivvEc+meD9YtZWZ4XspUj55jZlIGPbms39l63Nx4T1ddxXF+D/wCQ1pYLFyqUJVIu2qFXwdCs0pQTfmkdBZ/CTwq0XnTzaiqnoPPUcf8AfNWo/h54JteI9Nmu37GWdiB+Axmu1+wRqu6aZiijPJwAK868V/FfSdJlks9As1v5kJBnY4jB9u5rop1cTWdoybODEYbLcDBSrQjH5Xb9Ed14a0Ww0qJjZ2Fva7uMRxhSR7nrWlH9mkmZkCmRepr58u/ix4wnJ2XFrAD0EcAyPxNUIviL4uicumqEE9f3a/4Vq8srybcmjjXFGApJQhF2Xkv8z6D8WaHb+INGksJmaKTIkt504eGVeVdT6g15R4Q8NTal431DVtYiiiutOmUXFsv8U5HEgH9xsbx7nHasSz+LXi+AjzJrS4XuHg5P4itG0+IV3f8AiW01+30ORby2jZNRFsSyTWg5YsP7yn5h+I71UMLiKEZdi5ZtluZThGV7p3V11+Vz0bxxdto/gLVr/JSR4PKjPcFztB/Ns/hXzXXvnx0vobj4dW89rMstvd3ERR1PDqVLA/oK8DrryuP7py7s8Hiuf+1RpraK/M5KiiivIPogrX8P2cZ36jdcW8HIz/E1UdNtJL68S3j4z94/3R3NaPiO6jQJpdrxDDw2O7Vy15uTVKO738kRJ391GdqV3Je3b3Enc/KPQdhVaiiuiMVFKK2KR618OvjVqeg6eNM1u3bVLeNdtvLv2yR46AnHzD9a6S++K1zrVs8P9m6RcWjjDRSoZMj3BP8ASvAaKl07nSsVVS5bnq8mtfD+1JbUfBWlmX+7BM6j/vnmsDWfFXh+5mA0/wAP2mnQIfljtoAuT6lick1w9FHs+7M5VZNW/Q7TTtbtLy4W2ijlRmzjIGOBmvUfA3gVNStE1LV2kWCTmKFDguPUnsK8Q8JLu1uI9lVifpjH9a+vI4ovsawR8Q+WEXacYXGBj8KymknY6cJSU23LoYyeDPDSqF/sqI47kkml/wCEO8Nf9AmD9a4ex8Wa5osC2c0MlzaeHHaHWZmXLyoWKwsp7/KFY+xqSO61rwxZ6P4gumurybVYJYZoCzMq3MrGSAbe3LFfoK19g+522h/Kdsngrw23/MJgA9Tmpl8D+GO+lQmuNtn8Q+Lr2bQr6eezvtGsZkupLdzEsl05xEwxjK7VDf8AAqqP8QdfbShfLZsLJ7f+zV+TD/byAN3+7kkZ9VqfYSeiZX7pbxO+Hgnwv/0CIP1q1beGNBtlKwaZBH67VrkfHOLH4e2OjR3kt3eQXFpHcILgrK+48hmzkZ9c1zmstdafpniiyRLnSo4/shTT5b9pdoZvmfzQxwG6EA8VKw3OtS7wi9Inq/8AYWk/8+UdJ/YWk/8APlHXB3l3/Zvg6bT9IgVNQ1O5+zqmmX0t+6LjLOpbkELk4FQWHiKbyfC9vqVxc2U2n6s1rd/aiYmaPynMbSA+q469way+pRavZfcX7Rdj0T+wtJ/58o6T+wtJ/wCfKOufu9bsYviJp8r6rAlhLpM5VjOBE7CWPpzgnrVLxTaamfE1rY6XrEkWn+JMi4IclofLTczQt/DvRdv1wRUrCQurpfcPmXY63+wtJ/58o6P7C0n/AJ8o6811y8sobjXrvXftV3faZdbbSx/tN7XyrRUBSSPDDezc5PJJ4qp4ie61C+8W6rDpeoTm3t4JoLiPUWh+xZtkfOwMN2D83AOcVawMH0/BeX+ZLqLserf2FpP/AD5R0f2FpP8Az5R15pNsvfH9wl7NaX0SW9iVluNVktcbkBZ40ThieuDjnHrVnUPE2oR+PBrkUWpnRLWcaczLCxtWjzteUv0yJcDPpR9Sh0S27B7Rdj0L+wdJ/wCfKOj+wtJ/58o649fD+l/8LWWFUujB/Zy3gT7ZNjzfNb5vvegHHT2rG0uaCw8QRPPeLqtzdzzrFqFnqrs5+ViFlgPAUYxxkDApLB03svwHz26HpP8AYWk/8+UdH9haT/z5R15rfadb3vgPwpqVy9293PcwW8sgupVLoXbIIDY/HrUniaztofiF/Zfl272Vvp0PlRXesTWwTL8lSMlz9aawdPb16dhe08j0b+wtJ/58o6P7C0n/AJ8o65rx/qEITSLFdTe10p71bfUp7eYq0abMqjOOUDHAznvWXraaJazaNpdrq06eG7m7kF9KmoSOBII8pEZCxKKx6gEfrURwkGk7fgU5pdDtJ9F0xAGWxiYDqKYNE0a5QqtqEP8AskgivONUeYW2saR4c1i6/spb7T47a4WdpPs8zzAOiOTllxtJGTjOKvwzeKpPHnh6XWI/sCE3MH2WJ8rMyQktNx/CTjaD0A960+pU2tl93lcjn8iH4o+EZJNEntYyZVcb7dj1DryAfr0/Gvny2lktLyKcZWSGQOAexU5/pX1x4svLdfD832qRIzvQIzHALFgAPrzXgfxA8G3Ml8+p6VGHjmOZ484KMerD2NPAV4YWo6FR2jLVfqYYiH2kdV45kz4Kv5F5DQrj8WWt/wDZVZR4T1VM/Ob7cR7bFH9DXNeMQp8AXaxtuUQJg+uGWtH4C30eheGnvrg7YminmcZ67ckfoP1rmwNRQwjXedvwKi/3ifkeh/FS8uJvCOq2elSb7hEAmWM5dV6kYHI45+lfN1eufs/3F9rkPiDVp2Z5LvUS7MenKiu+vvh74RvmMl1pERmY5Z42aPJ+ikCvfw+KhhL05I+dzjJq2Z1FVpytZWs9j5lp0UcksixxRvI7HCqoySfYV9Iw/DHwTGwb+xy/s9xIR+W6tH+zvCvhiMXgjsNKiXq3ypn8eproeawekYts8qHCNda1qkUv672PG/CHwr17V2SbUlOl2hwSZB+9Yey9vx/KvbPDPhnR/DunGx021VVYYlduXl/3j3+nSucvvix4PtpCkdzc3RHUxQHH5nGaS0+LXg+dgslxdW2e8kDEf+O5rixDxdf4ou3Y9zLoZPgHaFSLl3bX/DI4T4oxy6Fpcng9lY2v2xb3STjP7ptweEf7jMMD0YelXfh98J/tlkb7xMJoBIv7m2U7XUf3m9D7fnXZeMZrHxFoEWu+G7u2vtQ0eUXtuI2BLbfvxkdfmXIx64rrtIv7bVdKtdSs33291EssZ/2WGRSeLqU6PJHR9Tplk+GxeL+s1HzKysun/BPkOP4ceO3bavhXUc+6Af1ra0z4L+PLwhpbG3sk7tcTgEfgK+ra4r4ueIDo/h42du+Lq+zGuOqp/Ef6fjXn1MRyRcmddTB0qUHOTdkeKeEfBTrLq1vDdrOLO2mmmuolO07EbaFz6kfzry5iSxJySTzmvrvwb4b/ALJ+H91BJHi7vrWR5uOQWQgL+A/rXyLKNsrr6MR+tTg4uznL4mcNSh7KEZPdja0dK0iXUYnkjmiTYcFWzms6p7K7ns5xNbuVbuOx+tdbvbQxJ7/Sb6z+aSLcn99ORVGuy0vXLW8AjmxDKeNrfdb6VBrelWUh3Rr5Mx5yvT8RRSU6kuRLUzr1oUYOc3ZHKUVZurG4t8ll3J/eXkVDBG00qxoMsxxVypyjLla1FCvTnDnjK6NvwnthaW4dSdwCA/qf6V7p8P8Ax5YnT4tN1abyniASKc/dZR0DehFeLW0SwQLEvRR+dTI7IcqxB9q9GeVxlBWdpHg0OI6lGu3a8D6WOo6A8cpa804pN/rcsmJOMfN68YHNSPregtGqNf6dJtYMu+RCFYdCPevmV3d/vMT9aZiohlGnvyO2pxfK/wC7p/ez6Y/tjRPNeUalp4kkxvYSqC2OBk96Z/aXh7y/L+26Zs3b9u9Mbs5zj1z3r5qxRitf7Lj/ADHP/rXU/wCfa+8+lH1Dw7JI0j3mls7EFmZkJJHTJ747elJPf+G7gubi60qbeu1/MZG3L6HPUe1fNmKMUf2Yv5g/1qqf8+1959Ladf8AhWyb/RZNGtjn70IjQ+natC5Xw/fLuuU0y6V8NmVEcNjoeRz1P518s4HpXVeD9fS1AsL5sQk/u5D/AAH0PtXBj8uqUqbqUfea6f5HpZbxRGtVVOvFRT6/5nvEln4ZkijhkstHeOLIjRoIyqZ64GOPwq2s2lr5W2SzHkjEWNv7sYxhfTjjjtXmalWUMuGB6Ecg0vHoK+XeYz7H16l5Hot5HoN7JHJeR6bcyR/caZEcr9CRxUwm0sGQiSz/AHv+s+78/GPm9eOOa8049BRx6Cl/aEuwc3kegzWnhqZ0eaz0eRkAVGeCMlQOgBI4AqyJdJFubcPZCAjBiG3Yfw6V5rx6Cjj0FH9oy7BfyPTBcaaJvOE1oJduzfld230z1x7VBFHoMV293FFpsdzICHmVEDtnrlsZNedcego49BR/aEuwc3keleZpPlJFusvLjIZEwu1COhA7VDew+H72US3sGl3UgGA80SOwH1Irzvj0FHHoKP7Rl2Dm8j0gnRTFLFjT/Ll/1qbU2vxj5h349ajjh8Px2TWMcOlpav8AegWNBG31XGDXnfHoKOPQUf2jLsHN5Ho8P9iw2yW0I0+OBGDJEioEUg5BAHAOec1BrGueHtNSO71PULKEKSI5ZCCVJHIB6jIrz/j0FVtT0+01KyktLyFZYnHIPb3HoaqGYe8udaCcnbQPi2G8Z6VFb6LdqkET+avPyztjjkdMZOPrXHeDfEV3bXY8O+I43juPuQySj73+yT39jWTqNh4g8E3JutNuJLjTSeQRlQPR17fUVv6Rrvh/xdElpqVtHFeD7qOep9Ub+nWvQqxk6L5v3lPo1vE5nK8uzNG/td1hqWjSNhJYWaEn6Z/mKy/GLDQ/h3Fp8LYZ1SDI4JHUn9P1rb1q2uEt1kV/MWIEBj94A8YPrXHfF278xNLs4fmyhlAHfPA/lXDlidSvCnf3b3+5HNCTg5Qa22+Z7N+zjp/2P4Z20zLte7nkmPuM4X9BXZTeIdKh8T2/htrjOpTwtOsQGcIvcntUPhK2ttC8EadbmRfIs7JSzjphVyT/ADrxH4RapceKPjvea7MSwaGZl54VOAoHtive5PaynPoj0ebkUYo+iTnBxjPbNfL/AMRpPEEniW5bxAtwsglYRBwQgTPGztjHpX1DUF5Z2t5F5d3bQzp6SIG/nTweKWHk5NXPOznK3mNJQU+W33P1PkCrVhp99fyeXY2c9y2cYijLfyr6gHg/wt5m8eH9P3dc+SK1bW1tbOMR2tvFAv8AdjQL/KvRlm6t7sT5ulwbO/7yqreSPn7wt8PvHQvIru0hfSnU8TSS7CB9B1HtXqHwvS60WXUvB+oTJLNYOtzbug2q8M2W+UeiyBx+Vdwa80+NlrrtmdO8ReGDKuoLuspvKHLRN84z7Bk/8eriniZYqXLKyPosFldLLIOVJuXz/TY9LrxvV7mHxD8Wgl3NGlhYybSXYBQsfXr6v/OvQ/HfiaDwzpH2llEt1KStvET95vU+wr56uZWuJ3mkOXkYsx9zXi4lc0oR6NmuY1lzQh53Z9ES+MPCsbbX1ywI6ELKGH6V8ca7DHb63fQwyCSNLhwjDoRuODXd1xviq38nVGkA+WUBh9e9d9N6nNiMQ6yV1sZNFFFbnKFbGi3kkjG3mcscfISefpWPUlu7xzo8eSwbgDvW1Cq6VRSOTHYdYihKD+XqdTUUdvDHMZUjVXIwSKkU5UHBGR0Palr6JpOzsfBqUo3SYUUUUyAooooAKKKKACiiigAooooAs2+oX1uu23vJ4l9EkIFXrTxJrFuwP2tpV7rKN2f61kUVhUwlCrfngn8jppYzEUrck2vmz0fw74gg1X9y6iG5AyUzww9R/hW1XkdncSWt1HcRMQ8bBhXrUTiSJJB0ZQR+NfDZ5lsMHUUqfwy/A/QeHs1njqUo1fij17pjqKKK8M+hCiiigAooooAKKKKACqWu6h/ZemS3xtpbhIsF1jxuC55PPpV2hgGUqwBBGCD0IqoNKScldAzI0PxBpGuxFbS4VnI+eCQYcD3Hf8K5zxT4BhuGa70Rltp87jAThGP+yf4T+n0rK8b+EJ9MnOr6IJBADuZIyd0J9Rjt/KrHhLx+ylLPXDuXot0ByP8AeH9a96nh6lOP1jAyuuq6+nmc7km+Woh2geKr7TJzoviqKVFI2LPIPmUf7XqPem3OmTal440yNj5ltCm7cORtU5/mRXd3lnpusWSrcwwXcDjKMefxBHSs/TdPt9Fv4bW13+RIhC723FTnoD6VyPG01J1KceWbTTXTXqu3oZVYOMoyb0vb7x/xA16+0rwbd29vdyxrdYgCBuMN14+lZH7Nl1BpmsajqFzGWiaNIA4/gOck1kfGW7zNYWAP3VaVvx4H8q3fhZZfZfCsczDDXMhk+o6D9K7YVJYXLFJbyf8AX5G171fQ+jI3SSNZI2DIwyCO4rxr4n/ELxRpev3Ok2MS6bDEcJKYwzyjH3gW4x9B+Neh/D+6ebR3hc58iTaPoecVr6rpOmatB5OpWNvdoOglQEj6HqPwrqwOIpq1ScbpkZjhq+KoclCpyP8ArQ+Xb/xN4hviftetX8wPZp22/lnFZrTTMctNIT7sa+jbn4X+C5mJXS2h/wCuczAfqTUA+E/g0Nn7Ldn2+0H/AAr3I5nh0tE18j4upwvmM3eU0/m/8jwbTtd1rTnDWOq3tuR/zzmYD8s813nhn4va1axGHV7SPVFA+SQfu3B98DB/LNel2fw48GWzBl0WORh0MsjN/XFb9lo+k2KbbPS7KAd9kCjP1OOa56+Pw9RawuelgMgzHDO6r8vpdr7nZHkHxxuJJPFsNuxPlw2q7R2ySST/AC/KuCr0j482yJrOnXa/flt2jYf7rZB/8e/SvN68c9bEp+1lcKztf0/7fZFUA85PmT39q0aKE7GDPOHVkco6lWBwQeopK72906zvDungVm/vDg/mKrw6FpsbbvILn/aYkflW3tURY5Owsbq9k228ZI7seFH41uW+mJYPhsSS4+9j+VdDGiRoEjVVUdABgVW1JFKCTuDiurAVV7dJrc8zOKc5YWTi9vyM+iiivpD4cKKKKACiiigAooooAKKKKACiiigAooooAmsbeS7vIraIZeRgo/xr1qNQkaovRQAK5vwPpdvDZJqJ+eeUHBI+4M9B/jXS18DxBj1ia6px2hf7+p+kcN5c8Lh3VnvOz+XQKKKK8E+jCiiigAooooAKKKKACiiigArhPGfgWO6L32iqsc55e36K5/2fQ/pXd0V0YbFVMNPnpsmUFJanjPhrxHqXhm9a1njka3DYltpOCp9R6GvSptRs9U0mDVLCUSJHIGPqvqCOxqTxJ4b03XYcXUeycDCTpw6/4j2NeVWF1deH/EE1jbz+ZE0vkyqRhXGeuPWvZlGjmcHUprlqLfszjrRlGDj0LvxAd9U8bNbQksT5cKY7HAzXrOn2yWdjBaRjCwxhAPoK878I2Mdz8RbqaZixtwZVB/vHj9K9i8KadDqWrLDOx8tRvIH8WO1YZjLnVHDx6JfibYb31z9zrPAdm1tovmyDDTvvA9u1dDSKqqoVQAoGAB2FLXVTgqcFFdDuSsgooorQYUUUUAf/2Q=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5" name="Video_1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0290" y="1371600"/>
            <a:ext cx="6431633" cy="4371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805" y="356840"/>
            <a:ext cx="4371278" cy="6055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5803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6364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4" descr="Obrázok, na ktorom je tráva, osoba, exteriér, obuv&#10;&#10;Automaticky generovaný popis">
            <a:extLst>
              <a:ext uri="{FF2B5EF4-FFF2-40B4-BE49-F238E27FC236}">
                <a16:creationId xmlns:a16="http://schemas.microsoft.com/office/drawing/2014/main" id="{E02A0638-F0E6-71B1-69E6-CF4C60F9BD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A9A950C-42E4-1496-BFD5-C7190EA19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934" y="-122664"/>
            <a:ext cx="10727473" cy="4497644"/>
          </a:xfrm>
        </p:spPr>
        <p:txBody>
          <a:bodyPr>
            <a:noAutofit/>
          </a:bodyPr>
          <a:lstStyle/>
          <a:p>
            <a:r>
              <a:rPr lang="sk-SK" sz="5400" dirty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 Cond"/>
                <a:cs typeface="Calibri"/>
              </a:rPr>
              <a:t>Nie je potrebné robiť aktivity so stovkami ľudí. Najdôležitejšie je začať sám od seba!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8595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34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69431" y="228600"/>
            <a:ext cx="3931919" cy="1131570"/>
          </a:xfrm>
        </p:spPr>
        <p:txBody>
          <a:bodyPr/>
          <a:lstStyle/>
          <a:p>
            <a:r>
              <a:rPr lang="sk-SK" sz="4000" cap="none" dirty="0">
                <a:solidFill>
                  <a:schemeClr val="accent2">
                    <a:lumMod val="20000"/>
                    <a:lumOff val="80000"/>
                  </a:schemeClr>
                </a:solidFill>
                <a:ea typeface="Cambria"/>
                <a:cs typeface="Calibri"/>
              </a:rPr>
              <a:t>ČO ROBIŤ?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85492" y="1674914"/>
            <a:ext cx="7714388" cy="481732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Šetri vodou a elektrickou energiou!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Zálohuj!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Trieď!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Čisti prostredie!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Využi odpadky!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Daruj oblečeniu a hračkám druhý život!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Recykluj!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Obmedz používanie igelitových vrecúšok!</a:t>
            </a:r>
          </a:p>
        </p:txBody>
      </p:sp>
      <p:pic>
        <p:nvPicPr>
          <p:cNvPr id="4" name="Movie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262890"/>
            <a:ext cx="4503420" cy="6355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9199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4" descr="Obrázok, na ktorom je tráva, osoba, strom, exteriér&#10;&#10;Automaticky generovaný popis">
            <a:extLst>
              <a:ext uri="{FF2B5EF4-FFF2-40B4-BE49-F238E27FC236}">
                <a16:creationId xmlns:a16="http://schemas.microsoft.com/office/drawing/2014/main" id="{313E6FD1-432C-9BB8-71D0-8EE9D4DC8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9977" b="64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08EBE4-F404-7D86-0EE9-87C315232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708" y="1524834"/>
            <a:ext cx="8079241" cy="2850146"/>
          </a:xfrm>
        </p:spPr>
        <p:txBody>
          <a:bodyPr>
            <a:normAutofit/>
          </a:bodyPr>
          <a:lstStyle/>
          <a:p>
            <a:pPr algn="ctr"/>
            <a:r>
              <a:rPr lang="sk-SK" sz="6600" dirty="0">
                <a:cs typeface="Calibri" panose="020F0502020204030204" pitchFamily="34" charset="0"/>
              </a:rPr>
              <a:t>ďakujeme za pozornosť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CFD2701-1416-65FE-92A8-F37B55B14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8620" y="4748102"/>
            <a:ext cx="7714388" cy="108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2400" dirty="0">
                <a:latin typeface="Calibri"/>
                <a:cs typeface="Calibri"/>
              </a:rPr>
              <a:t>školský parlament ZŠ Pri Podlužianke 6, Levice 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EDB048-C82F-4E9B-BCE9-3D1DBE5D59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875" y="4578595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903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rtalVTI">
  <a:themeElements>
    <a:clrScheme name="Earth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188</Words>
  <Application>Microsoft Office PowerPoint</Application>
  <PresentationFormat>Širokouhlá</PresentationFormat>
  <Paragraphs>28</Paragraphs>
  <Slides>9</Slides>
  <Notes>0</Notes>
  <HiddenSlides>0</HiddenSlides>
  <MMClips>3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8" baseType="lpstr">
      <vt:lpstr>Arial</vt:lpstr>
      <vt:lpstr>Calibri</vt:lpstr>
      <vt:lpstr>Cambria</vt:lpstr>
      <vt:lpstr>Franklin Gothic Medium Cond</vt:lpstr>
      <vt:lpstr>Times New Roman</vt:lpstr>
      <vt:lpstr>Trade Gothic Next Cond</vt:lpstr>
      <vt:lpstr>Trade Gothic Next Light</vt:lpstr>
      <vt:lpstr>Wingdings</vt:lpstr>
      <vt:lpstr>PortalVTI</vt:lpstr>
      <vt:lpstr>Nie je odpad ako odpad </vt:lpstr>
      <vt:lpstr>Zbierka ponožiek a šatstva</vt:lpstr>
      <vt:lpstr>Burza kníh</vt:lpstr>
      <vt:lpstr>Prezentácia programu PowerPoint</vt:lpstr>
      <vt:lpstr>Deň zeme</vt:lpstr>
      <vt:lpstr>Prezentácia programu PowerPoint</vt:lpstr>
      <vt:lpstr>Nie je potrebné robiť aktivity so stovkami ľudí. Najdôležitejšie je začať sám od seba!</vt:lpstr>
      <vt:lpstr>ČO ROBIŤ?</vt:lpstr>
      <vt:lpstr>ďakujeme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Lucka</dc:creator>
  <cp:lastModifiedBy>Lucka</cp:lastModifiedBy>
  <cp:revision>134</cp:revision>
  <dcterms:created xsi:type="dcterms:W3CDTF">2023-05-28T16:21:04Z</dcterms:created>
  <dcterms:modified xsi:type="dcterms:W3CDTF">2023-06-14T16:53:57Z</dcterms:modified>
</cp:coreProperties>
</file>