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26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media/image9.png" ContentType="image/png"/>
  <Override PartName="/ppt/media/image1.png" ContentType="image/png"/>
  <Override PartName="/ppt/media/image2.png" ContentType="image/png"/>
  <Override PartName="/ppt/media/image17.jpeg" ContentType="image/jpe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23.jpeg" ContentType="image/jpeg"/>
  <Override PartName="/ppt/media/image8.png" ContentType="image/png"/>
  <Override PartName="/ppt/media/image10.png" ContentType="image/png"/>
  <Override PartName="/ppt/media/image11.png" ContentType="image/png"/>
  <Override PartName="/ppt/media/image12.jpeg" ContentType="image/jpeg"/>
  <Override PartName="/ppt/media/image13.jpeg" ContentType="image/jpeg"/>
  <Override PartName="/ppt/media/image29.png" ContentType="image/png"/>
  <Override PartName="/ppt/media/image14.jpeg" ContentType="image/jpeg"/>
  <Override PartName="/ppt/media/image15.jpeg" ContentType="image/jpeg"/>
  <Override PartName="/ppt/media/image16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4.jpeg" ContentType="image/jpeg"/>
  <Override PartName="/ppt/media/image27.png" ContentType="image/png"/>
  <Override PartName="/ppt/media/image25.jpeg" ContentType="image/jpeg"/>
  <Override PartName="/ppt/media/image26.png" ContentType="image/png"/>
  <Override PartName="/ppt/media/image28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7.jpeg" ContentType="image/jpeg"/>
  <Override PartName="/ppt/media/image35.png" ContentType="image/png"/>
  <Override PartName="/ppt/media/image36.jpeg" ContentType="image/jpeg"/>
  <Override PartName="/ppt/media/image38.jpeg" ContentType="image/jpeg"/>
  <Override PartName="/ppt/media/image3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k-SK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k-SK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880" cy="114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r>
              <a:rPr b="0" lang="sk-SK" sz="1800" spc="-1" strike="noStrike">
                <a:latin typeface="Arial"/>
              </a:rPr>
              <a:t>Kliknúť na úpravu formátu textu titulku</a:t>
            </a:r>
            <a:endParaRPr b="0" lang="sk-SK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3200" spc="-1" strike="noStrike">
                <a:latin typeface="Arial"/>
              </a:rPr>
              <a:t>Kliknúť na úpravu formátu textu osnovy</a:t>
            </a:r>
            <a:endParaRPr b="0" lang="sk-SK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k-SK" sz="2800" spc="-1" strike="noStrike">
                <a:latin typeface="Arial"/>
              </a:rPr>
              <a:t>Druhá úroveň</a:t>
            </a:r>
            <a:endParaRPr b="0" lang="sk-SK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400" spc="-1" strike="noStrike">
                <a:latin typeface="Arial"/>
              </a:rPr>
              <a:t>Tretia úroveň</a:t>
            </a:r>
            <a:endParaRPr b="0" lang="sk-SK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k-SK" sz="2000" spc="-1" strike="noStrike">
                <a:latin typeface="Arial"/>
              </a:rPr>
              <a:t>Štvrtá úroveň osnovy</a:t>
            </a:r>
            <a:endParaRPr b="0" lang="sk-SK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latin typeface="Arial"/>
              </a:rPr>
              <a:t>Piata úroveň osnovy</a:t>
            </a:r>
            <a:endParaRPr b="0" lang="sk-SK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latin typeface="Arial"/>
              </a:rPr>
              <a:t>Šiesta úroveň</a:t>
            </a:r>
            <a:endParaRPr b="0" lang="sk-SK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latin typeface="Arial"/>
              </a:rPr>
              <a:t>Siedma úroveň</a:t>
            </a:r>
            <a:endParaRPr b="0" lang="sk-SK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sk-SK" sz="4400" spc="-1" strike="noStrike">
                <a:latin typeface="Arial"/>
              </a:rPr>
              <a:t>Kliknúť na úpravu formátu textu titulku</a:t>
            </a:r>
            <a:endParaRPr b="0" lang="sk-SK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3200" spc="-1" strike="noStrike">
                <a:latin typeface="Arial"/>
              </a:rPr>
              <a:t>Kliknúť na úpravu formátu textu osnovy</a:t>
            </a:r>
            <a:endParaRPr b="0" lang="sk-SK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k-SK" sz="2800" spc="-1" strike="noStrike">
                <a:latin typeface="Arial"/>
              </a:rPr>
              <a:t>Druhá úroveň</a:t>
            </a:r>
            <a:endParaRPr b="0" lang="sk-SK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400" spc="-1" strike="noStrike">
                <a:latin typeface="Arial"/>
              </a:rPr>
              <a:t>Tretia úroveň</a:t>
            </a:r>
            <a:endParaRPr b="0" lang="sk-SK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k-SK" sz="2000" spc="-1" strike="noStrike">
                <a:latin typeface="Arial"/>
              </a:rPr>
              <a:t>Štvrtá úroveň osnovy</a:t>
            </a:r>
            <a:endParaRPr b="0" lang="sk-SK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latin typeface="Arial"/>
              </a:rPr>
              <a:t>Piata úroveň osnovy</a:t>
            </a:r>
            <a:endParaRPr b="0" lang="sk-SK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latin typeface="Arial"/>
              </a:rPr>
              <a:t>Šiesta úroveň</a:t>
            </a:r>
            <a:endParaRPr b="0" lang="sk-SK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k-SK" sz="2000" spc="-1" strike="noStrike">
                <a:latin typeface="Arial"/>
              </a:rPr>
              <a:t>Siedma úroveň</a:t>
            </a:r>
            <a:endParaRPr b="0" lang="sk-SK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7.jpeg"/><Relationship Id="rId3" Type="http://schemas.openxmlformats.org/officeDocument/2006/relationships/image" Target="../media/image18.jpeg"/><Relationship Id="rId4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image" Target="../media/image20.jpeg"/><Relationship Id="rId3" Type="http://schemas.openxmlformats.org/officeDocument/2006/relationships/image" Target="../media/image21.jpeg"/><Relationship Id="rId4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image" Target="../media/image24.jpeg"/><Relationship Id="rId4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5.png"/><Relationship Id="rId3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image" Target="../media/image37.jpeg"/><Relationship Id="rId3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683640" y="620640"/>
            <a:ext cx="7771680" cy="1469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sk-SK" sz="6000" spc="-1" strike="noStrike">
                <a:solidFill>
                  <a:srgbClr val="000000"/>
                </a:solidFill>
                <a:latin typeface="Modern No. 20"/>
              </a:rPr>
              <a:t>Zelený amfiteáter</a:t>
            </a:r>
            <a:endParaRPr b="0" lang="sk-SK" sz="6000" spc="-1" strike="noStrike">
              <a:latin typeface="Arial"/>
            </a:endParaRPr>
          </a:p>
        </p:txBody>
      </p:sp>
      <p:sp>
        <p:nvSpPr>
          <p:cNvPr id="77" name="CustomShape 2"/>
          <p:cNvSpPr/>
          <p:nvPr/>
        </p:nvSpPr>
        <p:spPr>
          <a:xfrm>
            <a:off x="683640" y="2133000"/>
            <a:ext cx="6400080" cy="1751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  <a:spcBef>
                <a:spcPts val="799"/>
              </a:spcBef>
            </a:pPr>
            <a:r>
              <a:rPr b="1" lang="sk-SK" sz="4000" spc="-1" strike="noStrike">
                <a:solidFill>
                  <a:srgbClr val="000000"/>
                </a:solidFill>
                <a:latin typeface="Modern No. 20"/>
              </a:rPr>
              <a:t>Žiacky projekt </a:t>
            </a:r>
            <a:r>
              <a:rPr b="0" lang="sk-SK" sz="4000" spc="-1" strike="noStrike">
                <a:solidFill>
                  <a:srgbClr val="000000"/>
                </a:solidFill>
                <a:latin typeface="Modern No. 20"/>
              </a:rPr>
              <a:t>: </a:t>
            </a:r>
            <a:endParaRPr b="0" lang="sk-SK" sz="4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799"/>
              </a:spcBef>
            </a:pPr>
            <a:r>
              <a:rPr b="0" lang="sk-SK" sz="4000" spc="-1" strike="noStrike">
                <a:solidFill>
                  <a:srgbClr val="000000"/>
                </a:solidFill>
                <a:latin typeface="Modern No. 20"/>
              </a:rPr>
              <a:t>Roots and Shoots</a:t>
            </a:r>
            <a:endParaRPr b="0" lang="sk-SK" sz="4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799"/>
              </a:spcBef>
            </a:pPr>
            <a:endParaRPr b="0" lang="sk-SK" sz="4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799"/>
              </a:spcBef>
            </a:pPr>
            <a:r>
              <a:rPr b="1" lang="sk-SK" sz="4000" spc="-1" strike="noStrike">
                <a:solidFill>
                  <a:srgbClr val="000000"/>
                </a:solidFill>
                <a:latin typeface="Modern No. 20"/>
              </a:rPr>
              <a:t>Názov tímu </a:t>
            </a:r>
            <a:r>
              <a:rPr b="0" lang="sk-SK" sz="4000" spc="-1" strike="noStrike">
                <a:solidFill>
                  <a:srgbClr val="000000"/>
                </a:solidFill>
                <a:latin typeface="Modern No. 20"/>
              </a:rPr>
              <a:t>: </a:t>
            </a:r>
            <a:endParaRPr b="0" lang="sk-SK" sz="4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799"/>
              </a:spcBef>
            </a:pPr>
            <a:r>
              <a:rPr b="0" lang="sk-SK" sz="4000" spc="-1" strike="noStrike">
                <a:solidFill>
                  <a:srgbClr val="000000"/>
                </a:solidFill>
                <a:latin typeface="Modern No. 20"/>
              </a:rPr>
              <a:t>Mladí Staničkári</a:t>
            </a:r>
            <a:endParaRPr b="0" lang="sk-SK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395640" y="54864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100000"/>
              </a:lnSpc>
              <a:spcBef>
                <a:spcPts val="720"/>
              </a:spcBef>
            </a:pPr>
            <a:r>
              <a:rPr b="0" lang="sk-SK" sz="3600" spc="-1" strike="noStrike">
                <a:solidFill>
                  <a:srgbClr val="000000"/>
                </a:solidFill>
                <a:latin typeface="Modern No. 20"/>
              </a:rPr>
              <a:t>Stali sme sa Mladými Staničkármi preto, </a:t>
            </a:r>
            <a:br/>
            <a:r>
              <a:rPr b="0" lang="sk-SK" sz="3600" spc="-1" strike="noStrike">
                <a:solidFill>
                  <a:srgbClr val="000000"/>
                </a:solidFill>
                <a:latin typeface="Modern No. 20"/>
              </a:rPr>
              <a:t>lebo sa nám páči ako naši starší Staničkári pracovali na projektoch a ako vedeli pomáhať svojmu okoliu, ale aj ľuďom okolo seba.</a:t>
            </a:r>
            <a:endParaRPr b="0" lang="sk-SK" sz="3600" spc="-1" strike="noStrike">
              <a:latin typeface="Arial"/>
            </a:endParaRPr>
          </a:p>
        </p:txBody>
      </p:sp>
      <p:pic>
        <p:nvPicPr>
          <p:cNvPr id="79" name="Obrázok 3" descr=""/>
          <p:cNvPicPr/>
          <p:nvPr/>
        </p:nvPicPr>
        <p:blipFill>
          <a:blip r:embed="rId1"/>
          <a:srcRect l="27020" t="19369" r="6702" b="9059"/>
          <a:stretch/>
        </p:blipFill>
        <p:spPr>
          <a:xfrm>
            <a:off x="2741400" y="3132720"/>
            <a:ext cx="6059520" cy="35110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"/>
              </a:rPr>
              <a:t>Prečo Zelený amfiteáter ?</a:t>
            </a:r>
            <a:endParaRPr b="0" lang="sk-SK" sz="4400" spc="-1" strike="noStrike">
              <a:latin typeface="Arial"/>
            </a:endParaRPr>
          </a:p>
        </p:txBody>
      </p:sp>
      <p:sp>
        <p:nvSpPr>
          <p:cNvPr id="81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45000"/>
          </a:bodyPr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sk-SK" sz="3200" spc="-1" strike="noStrike">
                <a:solidFill>
                  <a:srgbClr val="000000"/>
                </a:solidFill>
                <a:latin typeface="Calibri"/>
              </a:rPr>
              <a:t>V minulom školskom roku nám v areáli školy vyrúbali veľké stromy. Bolo nám za nimi smutno, ale stromy boli už nebezpečné.</a:t>
            </a:r>
            <a:endParaRPr b="0" lang="sk-SK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sk-SK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sk-SK" sz="32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sk-SK" sz="3200" spc="-1" strike="noStrike">
                <a:solidFill>
                  <a:srgbClr val="000000"/>
                </a:solidFill>
                <a:latin typeface="Calibri"/>
              </a:rPr>
              <a:t>Pani riaditeľka sa spýtala pána starostu a pani správkyne areálu, či tento priestor môžeme  užívať, lebo bol najbližšie k našej škole.  Súhlasil, ale upozornili nás na to, že by v budúcnosti chceli na tomto mieste vybudovať parkovisko.</a:t>
            </a:r>
            <a:endParaRPr b="0" lang="sk-SK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sk-SK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sk-SK" sz="32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sk-SK" sz="3200" spc="-1" strike="noStrike">
                <a:solidFill>
                  <a:srgbClr val="000000"/>
                </a:solidFill>
                <a:latin typeface="Calibri"/>
              </a:rPr>
              <a:t>Starších Staničkárov to pobúrilo a chceli vytvoriť videokampaň proti stavaniu parkoviska na mieste, kde sme predtým  sedávali počas prestávok .</a:t>
            </a:r>
            <a:endParaRPr b="0" lang="sk-SK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sk-SK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Obrázok 3" descr=""/>
          <p:cNvPicPr/>
          <p:nvPr/>
        </p:nvPicPr>
        <p:blipFill>
          <a:blip r:embed="rId1"/>
          <a:srcRect l="35314" t="16812" r="20572" b="11768"/>
          <a:stretch/>
        </p:blipFill>
        <p:spPr>
          <a:xfrm>
            <a:off x="1115640" y="404640"/>
            <a:ext cx="6984000" cy="60667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Obrázok 3" descr=""/>
          <p:cNvPicPr/>
          <p:nvPr/>
        </p:nvPicPr>
        <p:blipFill>
          <a:blip r:embed="rId1"/>
          <a:srcRect l="36277" t="17982" r="19894" b="12029"/>
          <a:stretch/>
        </p:blipFill>
        <p:spPr>
          <a:xfrm>
            <a:off x="1115640" y="404640"/>
            <a:ext cx="7056000" cy="60454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"/>
              </a:rPr>
              <a:t>Pred realizáciou</a:t>
            </a:r>
            <a:endParaRPr b="0" lang="sk-SK" sz="4400" spc="-1" strike="noStrike">
              <a:latin typeface="Arial"/>
            </a:endParaRPr>
          </a:p>
        </p:txBody>
      </p:sp>
      <p:pic>
        <p:nvPicPr>
          <p:cNvPr id="85" name="Picture 2" descr=""/>
          <p:cNvPicPr/>
          <p:nvPr/>
        </p:nvPicPr>
        <p:blipFill>
          <a:blip r:embed="rId1"/>
          <a:stretch/>
        </p:blipFill>
        <p:spPr>
          <a:xfrm>
            <a:off x="251640" y="1412640"/>
            <a:ext cx="4449600" cy="4968000"/>
          </a:xfrm>
          <a:prstGeom prst="rect">
            <a:avLst/>
          </a:prstGeom>
          <a:ln>
            <a:noFill/>
          </a:ln>
        </p:spPr>
      </p:pic>
      <p:pic>
        <p:nvPicPr>
          <p:cNvPr id="86" name="Picture 3" descr=""/>
          <p:cNvPicPr/>
          <p:nvPr/>
        </p:nvPicPr>
        <p:blipFill>
          <a:blip r:embed="rId2"/>
          <a:stretch/>
        </p:blipFill>
        <p:spPr>
          <a:xfrm>
            <a:off x="4860000" y="1413720"/>
            <a:ext cx="4031640" cy="49528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"/>
              </a:rPr>
              <a:t>Čo chceme urobiť my?</a:t>
            </a:r>
            <a:endParaRPr b="0" lang="sk-SK" sz="4400" spc="-1" strike="noStrike">
              <a:latin typeface="Arial"/>
            </a:endParaRPr>
          </a:p>
        </p:txBody>
      </p:sp>
      <p:pic>
        <p:nvPicPr>
          <p:cNvPr id="88" name="Picture 2" descr=""/>
          <p:cNvPicPr/>
          <p:nvPr/>
        </p:nvPicPr>
        <p:blipFill>
          <a:blip r:embed="rId1"/>
          <a:stretch/>
        </p:blipFill>
        <p:spPr>
          <a:xfrm>
            <a:off x="251640" y="1628640"/>
            <a:ext cx="8623440" cy="4679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2" descr=""/>
          <p:cNvPicPr/>
          <p:nvPr/>
        </p:nvPicPr>
        <p:blipFill>
          <a:blip r:embed="rId1"/>
          <a:stretch/>
        </p:blipFill>
        <p:spPr>
          <a:xfrm>
            <a:off x="467640" y="116640"/>
            <a:ext cx="8096400" cy="65419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"/>
              </a:rPr>
              <a:t>Vyhľadávanie cien </a:t>
            </a:r>
            <a:endParaRPr b="0" lang="sk-SK" sz="4400" spc="-1" strike="noStrike">
              <a:latin typeface="Arial"/>
            </a:endParaRPr>
          </a:p>
        </p:txBody>
      </p:sp>
      <p:pic>
        <p:nvPicPr>
          <p:cNvPr id="91" name="Picture 2" descr=""/>
          <p:cNvPicPr/>
          <p:nvPr/>
        </p:nvPicPr>
        <p:blipFill>
          <a:blip r:embed="rId1"/>
          <a:stretch/>
        </p:blipFill>
        <p:spPr>
          <a:xfrm>
            <a:off x="2627640" y="1268640"/>
            <a:ext cx="3671640" cy="4893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"/>
              </a:rPr>
              <a:t>Pocitový chodník</a:t>
            </a:r>
            <a:endParaRPr b="0" lang="sk-SK" sz="4400" spc="-1" strike="noStrike">
              <a:latin typeface="Arial"/>
            </a:endParaRPr>
          </a:p>
        </p:txBody>
      </p:sp>
      <p:pic>
        <p:nvPicPr>
          <p:cNvPr id="93" name="Picture 2" descr=""/>
          <p:cNvPicPr/>
          <p:nvPr/>
        </p:nvPicPr>
        <p:blipFill>
          <a:blip r:embed="rId1"/>
          <a:stretch/>
        </p:blipFill>
        <p:spPr>
          <a:xfrm>
            <a:off x="753120" y="1509480"/>
            <a:ext cx="3566520" cy="4751640"/>
          </a:xfrm>
          <a:prstGeom prst="rect">
            <a:avLst/>
          </a:prstGeom>
          <a:ln>
            <a:noFill/>
          </a:ln>
        </p:spPr>
      </p:pic>
      <p:pic>
        <p:nvPicPr>
          <p:cNvPr id="94" name="Picture 4" descr=""/>
          <p:cNvPicPr/>
          <p:nvPr/>
        </p:nvPicPr>
        <p:blipFill>
          <a:blip r:embed="rId2"/>
          <a:stretch/>
        </p:blipFill>
        <p:spPr>
          <a:xfrm>
            <a:off x="4788000" y="1484640"/>
            <a:ext cx="3599640" cy="48013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"/>
              </a:rPr>
              <a:t>Čo bolo našim cieľom</a:t>
            </a:r>
            <a:endParaRPr b="0" lang="sk-SK" sz="4400" spc="-1" strike="noStrike">
              <a:latin typeface="Arial"/>
            </a:endParaRPr>
          </a:p>
        </p:txBody>
      </p:sp>
      <p:sp>
        <p:nvSpPr>
          <p:cNvPr id="96" name="CustomShape 2"/>
          <p:cNvSpPr/>
          <p:nvPr/>
        </p:nvSpPr>
        <p:spPr>
          <a:xfrm>
            <a:off x="395640" y="3357000"/>
            <a:ext cx="4031640" cy="1367280"/>
          </a:xfrm>
          <a:prstGeom prst="ellipse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KRÁTKODOBÉ CIELE</a:t>
            </a:r>
            <a:endParaRPr b="0" lang="sk-SK" sz="3200" spc="-1" strike="noStrike">
              <a:latin typeface="Arial"/>
            </a:endParaRPr>
          </a:p>
        </p:txBody>
      </p:sp>
      <p:sp>
        <p:nvSpPr>
          <p:cNvPr id="97" name="CustomShape 3"/>
          <p:cNvSpPr/>
          <p:nvPr/>
        </p:nvSpPr>
        <p:spPr>
          <a:xfrm>
            <a:off x="5032080" y="3357000"/>
            <a:ext cx="4103640" cy="1367280"/>
          </a:xfrm>
          <a:prstGeom prst="ellipse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DLHODOBÉ CIELE</a:t>
            </a:r>
            <a:endParaRPr b="0" lang="sk-SK" sz="3200" spc="-1" strike="noStrike">
              <a:latin typeface="Arial"/>
            </a:endParaRPr>
          </a:p>
        </p:txBody>
      </p:sp>
      <p:sp>
        <p:nvSpPr>
          <p:cNvPr id="98" name="CustomShape 4"/>
          <p:cNvSpPr/>
          <p:nvPr/>
        </p:nvSpPr>
        <p:spPr>
          <a:xfrm>
            <a:off x="4932000" y="1196640"/>
            <a:ext cx="1799640" cy="1871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" name="CustomShape 5"/>
          <p:cNvSpPr/>
          <p:nvPr/>
        </p:nvSpPr>
        <p:spPr>
          <a:xfrm flipH="1">
            <a:off x="2410920" y="1268640"/>
            <a:ext cx="2015640" cy="1871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539640" y="26064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"/>
              </a:rPr>
              <a:t>Prínos projektu</a:t>
            </a:r>
            <a:endParaRPr b="0" lang="sk-SK" sz="4400" spc="-1" strike="noStrike">
              <a:latin typeface="Arial"/>
            </a:endParaRPr>
          </a:p>
        </p:txBody>
      </p:sp>
      <p:sp>
        <p:nvSpPr>
          <p:cNvPr id="101" name="CustomShape 2"/>
          <p:cNvSpPr/>
          <p:nvPr/>
        </p:nvSpPr>
        <p:spPr>
          <a:xfrm>
            <a:off x="179640" y="2673000"/>
            <a:ext cx="3743640" cy="1547280"/>
          </a:xfrm>
          <a:prstGeom prst="ellipse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PRE VEREJOSŤ</a:t>
            </a:r>
            <a:endParaRPr b="0" lang="sk-SK" sz="1800" spc="-1" strike="noStrike">
              <a:latin typeface="Arial"/>
            </a:endParaRPr>
          </a:p>
        </p:txBody>
      </p:sp>
      <p:sp>
        <p:nvSpPr>
          <p:cNvPr id="102" name="CustomShape 3"/>
          <p:cNvSpPr/>
          <p:nvPr/>
        </p:nvSpPr>
        <p:spPr>
          <a:xfrm>
            <a:off x="5076000" y="2673000"/>
            <a:ext cx="3815640" cy="1547280"/>
          </a:xfrm>
          <a:prstGeom prst="ellipse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PRE ŠKOLU</a:t>
            </a:r>
            <a:endParaRPr b="0" lang="sk-SK" sz="1800" spc="-1" strike="noStrike">
              <a:latin typeface="Arial"/>
            </a:endParaRPr>
          </a:p>
        </p:txBody>
      </p:sp>
      <p:sp>
        <p:nvSpPr>
          <p:cNvPr id="103" name="CustomShape 4"/>
          <p:cNvSpPr/>
          <p:nvPr/>
        </p:nvSpPr>
        <p:spPr>
          <a:xfrm>
            <a:off x="2988000" y="4797000"/>
            <a:ext cx="3527640" cy="1727640"/>
          </a:xfrm>
          <a:prstGeom prst="ellipse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PRE ŽIAKOV </a:t>
            </a:r>
            <a:endParaRPr b="0" lang="sk-SK" sz="1800" spc="-1" strike="noStrike">
              <a:latin typeface="Arial"/>
            </a:endParaRPr>
          </a:p>
        </p:txBody>
      </p:sp>
      <p:sp>
        <p:nvSpPr>
          <p:cNvPr id="104" name="CustomShape 5"/>
          <p:cNvSpPr/>
          <p:nvPr/>
        </p:nvSpPr>
        <p:spPr>
          <a:xfrm>
            <a:off x="4932000" y="1124640"/>
            <a:ext cx="1223280" cy="1439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5" name="CustomShape 6"/>
          <p:cNvSpPr/>
          <p:nvPr/>
        </p:nvSpPr>
        <p:spPr>
          <a:xfrm>
            <a:off x="4752000" y="1124640"/>
            <a:ext cx="360" cy="3455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6" name="CustomShape 7"/>
          <p:cNvSpPr/>
          <p:nvPr/>
        </p:nvSpPr>
        <p:spPr>
          <a:xfrm flipH="1">
            <a:off x="2842920" y="1268640"/>
            <a:ext cx="1655640" cy="1295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Obrázok 3" descr=""/>
          <p:cNvPicPr/>
          <p:nvPr/>
        </p:nvPicPr>
        <p:blipFill>
          <a:blip r:embed="rId1"/>
          <a:srcRect l="26594" t="19168" r="3404" b="9059"/>
          <a:stretch/>
        </p:blipFill>
        <p:spPr>
          <a:xfrm>
            <a:off x="179640" y="764640"/>
            <a:ext cx="8899560" cy="4896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"/>
              </a:rPr>
              <a:t>Počas realizácie </a:t>
            </a:r>
            <a:endParaRPr b="0" lang="sk-SK" sz="4400" spc="-1" strike="noStrike">
              <a:latin typeface="Arial"/>
            </a:endParaRPr>
          </a:p>
        </p:txBody>
      </p:sp>
      <p:pic>
        <p:nvPicPr>
          <p:cNvPr id="109" name="Picture 2" descr=""/>
          <p:cNvPicPr/>
          <p:nvPr/>
        </p:nvPicPr>
        <p:blipFill>
          <a:blip r:embed="rId1"/>
          <a:stretch/>
        </p:blipFill>
        <p:spPr>
          <a:xfrm>
            <a:off x="323640" y="2205000"/>
            <a:ext cx="4247640" cy="3185640"/>
          </a:xfrm>
          <a:prstGeom prst="rect">
            <a:avLst/>
          </a:prstGeom>
          <a:ln>
            <a:noFill/>
          </a:ln>
        </p:spPr>
      </p:pic>
      <p:pic>
        <p:nvPicPr>
          <p:cNvPr id="110" name="Picture 3" descr=""/>
          <p:cNvPicPr/>
          <p:nvPr/>
        </p:nvPicPr>
        <p:blipFill>
          <a:blip r:embed="rId2"/>
          <a:stretch/>
        </p:blipFill>
        <p:spPr>
          <a:xfrm rot="5400000">
            <a:off x="3965760" y="2091600"/>
            <a:ext cx="5572800" cy="41792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"/>
              </a:rPr>
              <a:t>Po realizácii</a:t>
            </a:r>
            <a:endParaRPr b="0" lang="sk-SK" sz="4400" spc="-1" strike="noStrike">
              <a:latin typeface="Arial"/>
            </a:endParaRPr>
          </a:p>
        </p:txBody>
      </p:sp>
      <p:pic>
        <p:nvPicPr>
          <p:cNvPr id="112" name="Picture 2" descr=""/>
          <p:cNvPicPr/>
          <p:nvPr/>
        </p:nvPicPr>
        <p:blipFill>
          <a:blip r:embed="rId1"/>
          <a:stretch/>
        </p:blipFill>
        <p:spPr>
          <a:xfrm>
            <a:off x="3780000" y="3141000"/>
            <a:ext cx="4751640" cy="3563640"/>
          </a:xfrm>
          <a:prstGeom prst="rect">
            <a:avLst/>
          </a:prstGeom>
          <a:ln>
            <a:noFill/>
          </a:ln>
        </p:spPr>
      </p:pic>
      <p:pic>
        <p:nvPicPr>
          <p:cNvPr id="113" name="Obrázok 3" descr=""/>
          <p:cNvPicPr/>
          <p:nvPr/>
        </p:nvPicPr>
        <p:blipFill>
          <a:blip r:embed="rId2"/>
          <a:stretch/>
        </p:blipFill>
        <p:spPr>
          <a:xfrm>
            <a:off x="323640" y="1394640"/>
            <a:ext cx="4703760" cy="352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539640" y="256500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9600" spc="-1" strike="noStrike">
                <a:solidFill>
                  <a:srgbClr val="000000"/>
                </a:solidFill>
                <a:latin typeface="Modern No. 20"/>
              </a:rPr>
              <a:t>Ostatné </a:t>
            </a:r>
            <a:br/>
            <a:r>
              <a:rPr b="0" lang="sk-SK" sz="9600" spc="-1" strike="noStrike">
                <a:solidFill>
                  <a:srgbClr val="000000"/>
                </a:solidFill>
                <a:latin typeface="Modern No. 20"/>
              </a:rPr>
              <a:t>,,mini projekty´´</a:t>
            </a:r>
            <a:br/>
            <a:r>
              <a:rPr b="0" lang="sk-SK" sz="9600" spc="-1" strike="noStrike">
                <a:solidFill>
                  <a:srgbClr val="000000"/>
                </a:solidFill>
                <a:latin typeface="Modern No. 20"/>
              </a:rPr>
              <a:t>a aktivity </a:t>
            </a:r>
            <a:endParaRPr b="0" lang="sk-SK" sz="9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"/>
              </a:rPr>
              <a:t>Sadenie byliniek</a:t>
            </a:r>
            <a:endParaRPr b="0" lang="sk-SK" sz="4400" spc="-1" strike="noStrike">
              <a:latin typeface="Arial"/>
            </a:endParaRPr>
          </a:p>
        </p:txBody>
      </p:sp>
      <p:pic>
        <p:nvPicPr>
          <p:cNvPr id="116" name="Obrázok 3" descr=""/>
          <p:cNvPicPr/>
          <p:nvPr/>
        </p:nvPicPr>
        <p:blipFill>
          <a:blip r:embed="rId1"/>
          <a:stretch/>
        </p:blipFill>
        <p:spPr>
          <a:xfrm>
            <a:off x="142920" y="1131120"/>
            <a:ext cx="2725560" cy="5627520"/>
          </a:xfrm>
          <a:prstGeom prst="rect">
            <a:avLst/>
          </a:prstGeom>
          <a:ln>
            <a:noFill/>
          </a:ln>
        </p:spPr>
      </p:pic>
      <p:pic>
        <p:nvPicPr>
          <p:cNvPr id="117" name="Obrázok 4" descr=""/>
          <p:cNvPicPr/>
          <p:nvPr/>
        </p:nvPicPr>
        <p:blipFill>
          <a:blip r:embed="rId2"/>
          <a:stretch/>
        </p:blipFill>
        <p:spPr>
          <a:xfrm>
            <a:off x="3132000" y="1412640"/>
            <a:ext cx="2591640" cy="5339520"/>
          </a:xfrm>
          <a:prstGeom prst="rect">
            <a:avLst/>
          </a:prstGeom>
          <a:ln>
            <a:noFill/>
          </a:ln>
        </p:spPr>
      </p:pic>
      <p:pic>
        <p:nvPicPr>
          <p:cNvPr id="118" name="Obrázok 5" descr=""/>
          <p:cNvPicPr/>
          <p:nvPr/>
        </p:nvPicPr>
        <p:blipFill>
          <a:blip r:embed="rId3"/>
          <a:stretch/>
        </p:blipFill>
        <p:spPr>
          <a:xfrm>
            <a:off x="6012000" y="1131120"/>
            <a:ext cx="2722320" cy="5621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Obrázok 3" descr=""/>
          <p:cNvPicPr/>
          <p:nvPr/>
        </p:nvPicPr>
        <p:blipFill>
          <a:blip r:embed="rId1"/>
          <a:stretch/>
        </p:blipFill>
        <p:spPr>
          <a:xfrm>
            <a:off x="251640" y="608760"/>
            <a:ext cx="2719440" cy="5639400"/>
          </a:xfrm>
          <a:prstGeom prst="rect">
            <a:avLst/>
          </a:prstGeom>
          <a:ln>
            <a:noFill/>
          </a:ln>
        </p:spPr>
      </p:pic>
      <p:pic>
        <p:nvPicPr>
          <p:cNvPr id="120" name="Obrázok 4" descr=""/>
          <p:cNvPicPr/>
          <p:nvPr/>
        </p:nvPicPr>
        <p:blipFill>
          <a:blip r:embed="rId2"/>
          <a:stretch/>
        </p:blipFill>
        <p:spPr>
          <a:xfrm>
            <a:off x="3132000" y="624960"/>
            <a:ext cx="2729160" cy="5623200"/>
          </a:xfrm>
          <a:prstGeom prst="rect">
            <a:avLst/>
          </a:prstGeom>
          <a:ln>
            <a:noFill/>
          </a:ln>
        </p:spPr>
      </p:pic>
      <p:pic>
        <p:nvPicPr>
          <p:cNvPr id="121" name="Obrázok 5" descr=""/>
          <p:cNvPicPr/>
          <p:nvPr/>
        </p:nvPicPr>
        <p:blipFill>
          <a:blip r:embed="rId3"/>
          <a:stretch/>
        </p:blipFill>
        <p:spPr>
          <a:xfrm>
            <a:off x="6084000" y="601920"/>
            <a:ext cx="2735640" cy="56361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"/>
              </a:rPr>
              <a:t>Pečenie s dôchodcami</a:t>
            </a:r>
            <a:endParaRPr b="0" lang="sk-SK" sz="4400" spc="-1" strike="noStrike">
              <a:latin typeface="Arial"/>
            </a:endParaRPr>
          </a:p>
        </p:txBody>
      </p:sp>
      <p:pic>
        <p:nvPicPr>
          <p:cNvPr id="123" name="Obrázok 3" descr=""/>
          <p:cNvPicPr/>
          <p:nvPr/>
        </p:nvPicPr>
        <p:blipFill>
          <a:blip r:embed="rId1"/>
          <a:stretch/>
        </p:blipFill>
        <p:spPr>
          <a:xfrm>
            <a:off x="5508000" y="1340640"/>
            <a:ext cx="3527640" cy="4684320"/>
          </a:xfrm>
          <a:prstGeom prst="rect">
            <a:avLst/>
          </a:prstGeom>
          <a:ln>
            <a:noFill/>
          </a:ln>
        </p:spPr>
      </p:pic>
      <p:pic>
        <p:nvPicPr>
          <p:cNvPr id="124" name="Obrázok 5" descr=""/>
          <p:cNvPicPr/>
          <p:nvPr/>
        </p:nvPicPr>
        <p:blipFill>
          <a:blip r:embed="rId2"/>
          <a:stretch/>
        </p:blipFill>
        <p:spPr>
          <a:xfrm>
            <a:off x="295560" y="1374480"/>
            <a:ext cx="2879640" cy="3823920"/>
          </a:xfrm>
          <a:prstGeom prst="rect">
            <a:avLst/>
          </a:prstGeom>
          <a:ln>
            <a:noFill/>
          </a:ln>
        </p:spPr>
      </p:pic>
      <p:pic>
        <p:nvPicPr>
          <p:cNvPr id="125" name="Obrázok 4" descr=""/>
          <p:cNvPicPr/>
          <p:nvPr/>
        </p:nvPicPr>
        <p:blipFill>
          <a:blip r:embed="rId3"/>
          <a:stretch/>
        </p:blipFill>
        <p:spPr>
          <a:xfrm>
            <a:off x="2195640" y="3501000"/>
            <a:ext cx="4103640" cy="30906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2" descr=""/>
          <p:cNvPicPr/>
          <p:nvPr/>
        </p:nvPicPr>
        <p:blipFill>
          <a:blip r:embed="rId1"/>
          <a:stretch/>
        </p:blipFill>
        <p:spPr>
          <a:xfrm>
            <a:off x="539640" y="691920"/>
            <a:ext cx="8119080" cy="60915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"/>
              </a:rPr>
              <a:t>Opakované premaľovanie stanice</a:t>
            </a:r>
            <a:endParaRPr b="0" lang="sk-SK" sz="4400" spc="-1" strike="noStrike">
              <a:latin typeface="Arial"/>
            </a:endParaRPr>
          </a:p>
        </p:txBody>
      </p:sp>
      <p:pic>
        <p:nvPicPr>
          <p:cNvPr id="128" name="Picture 2" descr=""/>
          <p:cNvPicPr/>
          <p:nvPr/>
        </p:nvPicPr>
        <p:blipFill>
          <a:blip r:embed="rId1"/>
          <a:stretch/>
        </p:blipFill>
        <p:spPr>
          <a:xfrm>
            <a:off x="2627640" y="1268640"/>
            <a:ext cx="3959640" cy="5280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90000"/>
          </a:bodyPr>
          <a:p>
            <a:pPr algn="ctr">
              <a:lnSpc>
                <a:spcPct val="10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"/>
              </a:rPr>
              <a:t>Výstavba hmyzieho hotela na Dropom</a:t>
            </a:r>
            <a:endParaRPr b="0" lang="sk-SK" sz="4400" spc="-1" strike="noStrike">
              <a:latin typeface="Arial"/>
            </a:endParaRPr>
          </a:p>
        </p:txBody>
      </p:sp>
      <p:pic>
        <p:nvPicPr>
          <p:cNvPr id="130" name="Picture 3" descr=""/>
          <p:cNvPicPr/>
          <p:nvPr/>
        </p:nvPicPr>
        <p:blipFill>
          <a:blip r:embed="rId1"/>
          <a:stretch/>
        </p:blipFill>
        <p:spPr>
          <a:xfrm>
            <a:off x="3852000" y="3069000"/>
            <a:ext cx="4896000" cy="3668040"/>
          </a:xfrm>
          <a:prstGeom prst="rect">
            <a:avLst/>
          </a:prstGeom>
          <a:ln>
            <a:noFill/>
          </a:ln>
        </p:spPr>
      </p:pic>
      <p:pic>
        <p:nvPicPr>
          <p:cNvPr id="131" name="Picture 2" descr=""/>
          <p:cNvPicPr/>
          <p:nvPr/>
        </p:nvPicPr>
        <p:blipFill>
          <a:blip r:embed="rId2"/>
          <a:stretch/>
        </p:blipFill>
        <p:spPr>
          <a:xfrm>
            <a:off x="323640" y="1268640"/>
            <a:ext cx="4176720" cy="3129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"/>
              </a:rPr>
              <a:t>Premaľovanie lavičiek</a:t>
            </a:r>
            <a:endParaRPr b="0" lang="sk-SK" sz="4400" spc="-1" strike="noStrike">
              <a:latin typeface="Arial"/>
            </a:endParaRPr>
          </a:p>
        </p:txBody>
      </p:sp>
      <p:pic>
        <p:nvPicPr>
          <p:cNvPr id="133" name="Picture 2" descr=""/>
          <p:cNvPicPr/>
          <p:nvPr/>
        </p:nvPicPr>
        <p:blipFill>
          <a:blip r:embed="rId1"/>
          <a:stretch/>
        </p:blipFill>
        <p:spPr>
          <a:xfrm>
            <a:off x="2483640" y="1124640"/>
            <a:ext cx="4103640" cy="5513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"/>
              </a:rPr>
              <a:t>Polievanie rastlín</a:t>
            </a:r>
            <a:endParaRPr b="0" lang="sk-SK" sz="4400" spc="-1" strike="noStrike">
              <a:latin typeface="Arial"/>
            </a:endParaRPr>
          </a:p>
        </p:txBody>
      </p:sp>
      <p:pic>
        <p:nvPicPr>
          <p:cNvPr id="135" name="Picture 2" descr=""/>
          <p:cNvPicPr/>
          <p:nvPr/>
        </p:nvPicPr>
        <p:blipFill>
          <a:blip r:embed="rId1"/>
          <a:stretch/>
        </p:blipFill>
        <p:spPr>
          <a:xfrm>
            <a:off x="323640" y="1124640"/>
            <a:ext cx="3992040" cy="5365080"/>
          </a:xfrm>
          <a:prstGeom prst="rect">
            <a:avLst/>
          </a:prstGeom>
          <a:ln>
            <a:noFill/>
          </a:ln>
        </p:spPr>
      </p:pic>
      <p:pic>
        <p:nvPicPr>
          <p:cNvPr id="136" name="Picture 3" descr=""/>
          <p:cNvPicPr/>
          <p:nvPr/>
        </p:nvPicPr>
        <p:blipFill>
          <a:blip r:embed="rId2"/>
          <a:stretch/>
        </p:blipFill>
        <p:spPr>
          <a:xfrm>
            <a:off x="4572000" y="1179360"/>
            <a:ext cx="3910680" cy="5256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"/>
              </a:rPr>
              <a:t>Maľovanie klavíra</a:t>
            </a:r>
            <a:endParaRPr b="0" lang="sk-SK" sz="4400" spc="-1" strike="noStrike">
              <a:latin typeface="Arial"/>
            </a:endParaRPr>
          </a:p>
        </p:txBody>
      </p:sp>
      <p:pic>
        <p:nvPicPr>
          <p:cNvPr id="138" name="Picture 2" descr=""/>
          <p:cNvPicPr/>
          <p:nvPr/>
        </p:nvPicPr>
        <p:blipFill>
          <a:blip r:embed="rId1"/>
          <a:stretch/>
        </p:blipFill>
        <p:spPr>
          <a:xfrm>
            <a:off x="2699640" y="1340640"/>
            <a:ext cx="3887640" cy="5225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"/>
              </a:rPr>
              <a:t>Vyčistime si polia  </a:t>
            </a:r>
            <a:endParaRPr b="0" lang="sk-SK" sz="4400" spc="-1" strike="noStrike">
              <a:latin typeface="Arial"/>
            </a:endParaRPr>
          </a:p>
        </p:txBody>
      </p:sp>
      <p:pic>
        <p:nvPicPr>
          <p:cNvPr id="140" name="Picture 3" descr=""/>
          <p:cNvPicPr/>
          <p:nvPr/>
        </p:nvPicPr>
        <p:blipFill>
          <a:blip r:embed="rId1"/>
          <a:stretch/>
        </p:blipFill>
        <p:spPr>
          <a:xfrm>
            <a:off x="2699640" y="1268640"/>
            <a:ext cx="3984840" cy="53539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"/>
              </a:rPr>
              <a:t>Premaľovanie miestnej kaplnky </a:t>
            </a:r>
            <a:endParaRPr b="0" lang="sk-SK" sz="4400" spc="-1" strike="noStrike">
              <a:latin typeface="Arial"/>
            </a:endParaRPr>
          </a:p>
        </p:txBody>
      </p:sp>
      <p:pic>
        <p:nvPicPr>
          <p:cNvPr id="142" name="Picture 2" descr=""/>
          <p:cNvPicPr/>
          <p:nvPr/>
        </p:nvPicPr>
        <p:blipFill>
          <a:blip r:embed="rId1"/>
          <a:stretch/>
        </p:blipFill>
        <p:spPr>
          <a:xfrm>
            <a:off x="5364000" y="1484640"/>
            <a:ext cx="2541960" cy="5259960"/>
          </a:xfrm>
          <a:prstGeom prst="rect">
            <a:avLst/>
          </a:prstGeom>
          <a:ln>
            <a:noFill/>
          </a:ln>
        </p:spPr>
      </p:pic>
      <p:pic>
        <p:nvPicPr>
          <p:cNvPr id="143" name="Picture 3" descr=""/>
          <p:cNvPicPr/>
          <p:nvPr/>
        </p:nvPicPr>
        <p:blipFill>
          <a:blip r:embed="rId2"/>
          <a:stretch/>
        </p:blipFill>
        <p:spPr>
          <a:xfrm>
            <a:off x="1475640" y="1505520"/>
            <a:ext cx="2519640" cy="5213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"/>
              </a:rPr>
              <a:t>Príprava na obhajoby </a:t>
            </a:r>
            <a:endParaRPr b="0" lang="sk-SK" sz="4400" spc="-1" strike="noStrike">
              <a:latin typeface="Arial"/>
            </a:endParaRPr>
          </a:p>
        </p:txBody>
      </p:sp>
      <p:pic>
        <p:nvPicPr>
          <p:cNvPr id="145" name="Picture 3" descr=""/>
          <p:cNvPicPr/>
          <p:nvPr/>
        </p:nvPicPr>
        <p:blipFill>
          <a:blip r:embed="rId1"/>
          <a:stretch/>
        </p:blipFill>
        <p:spPr>
          <a:xfrm>
            <a:off x="4860000" y="1523520"/>
            <a:ext cx="3540960" cy="4719600"/>
          </a:xfrm>
          <a:prstGeom prst="rect">
            <a:avLst/>
          </a:prstGeom>
          <a:ln>
            <a:noFill/>
          </a:ln>
        </p:spPr>
      </p:pic>
      <p:pic>
        <p:nvPicPr>
          <p:cNvPr id="146" name="Picture 4" descr=""/>
          <p:cNvPicPr/>
          <p:nvPr/>
        </p:nvPicPr>
        <p:blipFill>
          <a:blip r:embed="rId2"/>
          <a:stretch/>
        </p:blipFill>
        <p:spPr>
          <a:xfrm>
            <a:off x="827640" y="1556640"/>
            <a:ext cx="3506400" cy="4673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"/>
              </a:rPr>
              <a:t>Rozhlasové relácie </a:t>
            </a:r>
            <a:endParaRPr b="0" lang="sk-SK" sz="4400" spc="-1" strike="noStrike">
              <a:latin typeface="Arial"/>
            </a:endParaRPr>
          </a:p>
        </p:txBody>
      </p:sp>
      <p:pic>
        <p:nvPicPr>
          <p:cNvPr id="148" name="Picture 2" descr=""/>
          <p:cNvPicPr/>
          <p:nvPr/>
        </p:nvPicPr>
        <p:blipFill>
          <a:blip r:embed="rId1"/>
          <a:stretch/>
        </p:blipFill>
        <p:spPr>
          <a:xfrm>
            <a:off x="2646000" y="1484640"/>
            <a:ext cx="3653640" cy="48697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Picture 2" descr=""/>
          <p:cNvPicPr/>
          <p:nvPr/>
        </p:nvPicPr>
        <p:blipFill>
          <a:blip r:embed="rId1"/>
          <a:stretch/>
        </p:blipFill>
        <p:spPr>
          <a:xfrm>
            <a:off x="611640" y="404640"/>
            <a:ext cx="7920000" cy="59421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>
          <a:xfrm>
            <a:off x="467640" y="249300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sk-SK" sz="4400" spc="-1" strike="noStrike">
                <a:solidFill>
                  <a:srgbClr val="000000"/>
                </a:solidFill>
                <a:latin typeface="Calibri"/>
              </a:rPr>
              <a:t>Ďakujeme za pozornosť</a:t>
            </a:r>
            <a:endParaRPr b="0" lang="sk-SK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</TotalTime>
  <Application>Neat_Office/6.2.8.2$Windows_x86 LibreOffice_project/</Application>
  <Words>179</Words>
  <Paragraphs>42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2023-06-09T09:50:43Z</dcterms:created>
  <dc:creator>Windows User</dc:creator>
  <dc:description/>
  <dc:language>sk-SK</dc:language>
  <cp:lastModifiedBy/>
  <dcterms:modified xsi:type="dcterms:W3CDTF">2024-01-16T18:08:29Z</dcterms:modified>
  <cp:revision>20</cp:revision>
  <dc:subject/>
  <dc:title>Zelený amfiteáter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Prezentácia na obrazovke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32</vt:i4>
  </property>
</Properties>
</file>